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5"/>
  </p:notesMasterIdLst>
  <p:sldIdLst>
    <p:sldId id="256" r:id="rId2"/>
    <p:sldId id="257" r:id="rId3"/>
    <p:sldId id="269" r:id="rId4"/>
    <p:sldId id="271" r:id="rId5"/>
    <p:sldId id="272" r:id="rId6"/>
    <p:sldId id="260" r:id="rId7"/>
    <p:sldId id="273" r:id="rId8"/>
    <p:sldId id="286" r:id="rId9"/>
    <p:sldId id="282" r:id="rId10"/>
    <p:sldId id="280" r:id="rId11"/>
    <p:sldId id="285" r:id="rId12"/>
    <p:sldId id="279" r:id="rId13"/>
    <p:sldId id="28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sha Leus" initials="DL" lastIdx="1" clrIdx="0">
    <p:extLst>
      <p:ext uri="{19B8F6BF-5375-455C-9EA6-DF929625EA0E}">
        <p15:presenceInfo xmlns:p15="http://schemas.microsoft.com/office/powerpoint/2012/main" userId="4afa4db58bac61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C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C85A7-4A7E-42F6-2FD6-71564B86C14E}" v="1138" dt="2022-04-28T03:46:57.809"/>
    <p1510:client id="{2C7C2839-E9D4-4E0B-A53A-896EB94342BD}" v="1125" dt="2022-04-28T01:09:24.786"/>
    <p1510:client id="{49C0DCE1-D7C9-6C83-74E8-AFCF8083018A}" v="923" dt="2022-04-27T23:39:24.444"/>
    <p1510:client id="{53ADFCFB-213F-79DA-ED6C-EDB441DC038C}" v="2170" dt="2022-04-28T03:22:31.871"/>
    <p1510:client id="{549236A1-A9AE-4172-9982-0CDD94A4612A}" v="1533" dt="2022-04-28T01:20:46.766"/>
    <p1510:client id="{58CAC3D9-499E-4AE7-AFBF-F1ECECFFF36B}" v="1087" dt="2019-05-02T17:51:36.924"/>
    <p1510:client id="{673F2974-8EEA-5CCC-9A8D-69E4DB64E3A0}" v="5" dt="2022-04-26T16:59:42.954"/>
    <p1510:client id="{6E245996-700B-2AD7-9CEC-7CD375F53361}" v="71" dt="2022-04-26T20:18:57.376"/>
    <p1510:client id="{8FF18E03-4E10-F57E-734B-DE32366A7A1F}" v="16" dt="2022-04-28T16:06:47.012"/>
    <p1510:client id="{A1015DEE-C17D-E30F-E424-40E95ED3C873}" v="944" dt="2022-04-28T03:16:11.023"/>
    <p1510:client id="{C1EBF7D1-9CDD-F634-3FD5-3B9588EE8D40}" v="24" dt="2022-04-28T15:53:20.378"/>
    <p1510:client id="{CB4653F9-CA3E-C543-3E1D-E4F1C34986D5}" v="122" dt="2022-04-26T17:06:03.230"/>
    <p1510:client id="{DDAFCC3A-E73C-B723-254F-731ECE542EE1}" v="574" dt="2022-04-27T19:02:34.239"/>
    <p1510:client id="{F0B1E701-C780-708D-DBA1-D2D7BC5E1338}" v="1" dt="2022-04-28T15:18:16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f56ad58412a644295271d46c1b389f2773a7bc85bb920e5f4d6fad8bb7b982d7::" providerId="AD" clId="Web-{53ADFCFB-213F-79DA-ED6C-EDB441DC038C}"/>
    <pc:docChg chg="addSld modSld">
      <pc:chgData name="Guest User" userId="S::urn:spo:anon#f56ad58412a644295271d46c1b389f2773a7bc85bb920e5f4d6fad8bb7b982d7::" providerId="AD" clId="Web-{53ADFCFB-213F-79DA-ED6C-EDB441DC038C}" dt="2022-04-28T03:22:31.215" v="1270" actId="14100"/>
      <pc:docMkLst>
        <pc:docMk/>
      </pc:docMkLst>
      <pc:sldChg chg="addSp modSp">
        <pc:chgData name="Guest User" userId="S::urn:spo:anon#f56ad58412a644295271d46c1b389f2773a7bc85bb920e5f4d6fad8bb7b982d7::" providerId="AD" clId="Web-{53ADFCFB-213F-79DA-ED6C-EDB441DC038C}" dt="2022-04-28T02:55:23.785" v="10" actId="1076"/>
        <pc:sldMkLst>
          <pc:docMk/>
          <pc:sldMk cId="219700322" sldId="272"/>
        </pc:sldMkLst>
        <pc:spChg chg="add mod">
          <ac:chgData name="Guest User" userId="S::urn:spo:anon#f56ad58412a644295271d46c1b389f2773a7bc85bb920e5f4d6fad8bb7b982d7::" providerId="AD" clId="Web-{53ADFCFB-213F-79DA-ED6C-EDB441DC038C}" dt="2022-04-28T02:55:20.426" v="9" actId="1076"/>
          <ac:spMkLst>
            <pc:docMk/>
            <pc:sldMk cId="219700322" sldId="272"/>
            <ac:spMk id="13" creationId="{7972A091-35EE-21DA-7D77-CB4ACCFB520E}"/>
          </ac:spMkLst>
        </pc:spChg>
        <pc:spChg chg="mod">
          <ac:chgData name="Guest User" userId="S::urn:spo:anon#f56ad58412a644295271d46c1b389f2773a7bc85bb920e5f4d6fad8bb7b982d7::" providerId="AD" clId="Web-{53ADFCFB-213F-79DA-ED6C-EDB441DC038C}" dt="2022-04-28T02:55:01.410" v="5" actId="1076"/>
          <ac:spMkLst>
            <pc:docMk/>
            <pc:sldMk cId="219700322" sldId="272"/>
            <ac:spMk id="14" creationId="{8D60F353-DA74-51A8-5126-3BA2D1A413E6}"/>
          </ac:spMkLst>
        </pc:spChg>
        <pc:spChg chg="mod">
          <ac:chgData name="Guest User" userId="S::urn:spo:anon#f56ad58412a644295271d46c1b389f2773a7bc85bb920e5f4d6fad8bb7b982d7::" providerId="AD" clId="Web-{53ADFCFB-213F-79DA-ED6C-EDB441DC038C}" dt="2022-04-28T02:55:14.785" v="8" actId="1076"/>
          <ac:spMkLst>
            <pc:docMk/>
            <pc:sldMk cId="219700322" sldId="272"/>
            <ac:spMk id="16" creationId="{8F93A2DC-CDD1-AB79-D3B0-7794119B09B6}"/>
          </ac:spMkLst>
        </pc:spChg>
        <pc:spChg chg="add mod">
          <ac:chgData name="Guest User" userId="S::urn:spo:anon#f56ad58412a644295271d46c1b389f2773a7bc85bb920e5f4d6fad8bb7b982d7::" providerId="AD" clId="Web-{53ADFCFB-213F-79DA-ED6C-EDB441DC038C}" dt="2022-04-28T02:55:23.785" v="10" actId="1076"/>
          <ac:spMkLst>
            <pc:docMk/>
            <pc:sldMk cId="219700322" sldId="272"/>
            <ac:spMk id="17" creationId="{AF423DEE-9047-CEE2-DB7B-131DA354138E}"/>
          </ac:spMkLst>
        </pc:spChg>
        <pc:spChg chg="mod">
          <ac:chgData name="Guest User" userId="S::urn:spo:anon#f56ad58412a644295271d46c1b389f2773a7bc85bb920e5f4d6fad8bb7b982d7::" providerId="AD" clId="Web-{53ADFCFB-213F-79DA-ED6C-EDB441DC038C}" dt="2022-04-28T02:55:12.098" v="7" actId="1076"/>
          <ac:spMkLst>
            <pc:docMk/>
            <pc:sldMk cId="219700322" sldId="272"/>
            <ac:spMk id="20" creationId="{4B903A04-646C-292A-5DB6-8B719E687A6D}"/>
          </ac:spMkLst>
        </pc:spChg>
      </pc:sldChg>
      <pc:sldChg chg="addSp modSp">
        <pc:chgData name="Guest User" userId="S::urn:spo:anon#f56ad58412a644295271d46c1b389f2773a7bc85bb920e5f4d6fad8bb7b982d7::" providerId="AD" clId="Web-{53ADFCFB-213F-79DA-ED6C-EDB441DC038C}" dt="2022-04-28T03:04:09.335" v="467" actId="20577"/>
        <pc:sldMkLst>
          <pc:docMk/>
          <pc:sldMk cId="1322301406" sldId="279"/>
        </pc:sldMkLst>
        <pc:spChg chg="add mod">
          <ac:chgData name="Guest User" userId="S::urn:spo:anon#f56ad58412a644295271d46c1b389f2773a7bc85bb920e5f4d6fad8bb7b982d7::" providerId="AD" clId="Web-{53ADFCFB-213F-79DA-ED6C-EDB441DC038C}" dt="2022-04-28T03:04:09.335" v="467" actId="20577"/>
          <ac:spMkLst>
            <pc:docMk/>
            <pc:sldMk cId="1322301406" sldId="279"/>
            <ac:spMk id="3" creationId="{A8DCA300-D925-24BE-699D-3724508CF21C}"/>
          </ac:spMkLst>
        </pc:spChg>
        <pc:picChg chg="add mod">
          <ac:chgData name="Guest User" userId="S::urn:spo:anon#f56ad58412a644295271d46c1b389f2773a7bc85bb920e5f4d6fad8bb7b982d7::" providerId="AD" clId="Web-{53ADFCFB-213F-79DA-ED6C-EDB441DC038C}" dt="2022-04-28T02:54:22.738" v="0"/>
          <ac:picMkLst>
            <pc:docMk/>
            <pc:sldMk cId="1322301406" sldId="279"/>
            <ac:picMk id="4" creationId="{6C02E7B2-2D5D-1EA7-B1BC-B73A259FEA25}"/>
          </ac:picMkLst>
        </pc:picChg>
      </pc:sldChg>
      <pc:sldChg chg="modSp">
        <pc:chgData name="Guest User" userId="S::urn:spo:anon#f56ad58412a644295271d46c1b389f2773a7bc85bb920e5f4d6fad8bb7b982d7::" providerId="AD" clId="Web-{53ADFCFB-213F-79DA-ED6C-EDB441DC038C}" dt="2022-04-28T03:20:28.120" v="1255" actId="20577"/>
        <pc:sldMkLst>
          <pc:docMk/>
          <pc:sldMk cId="801290795" sldId="280"/>
        </pc:sldMkLst>
        <pc:spChg chg="mod">
          <ac:chgData name="Guest User" userId="S::urn:spo:anon#f56ad58412a644295271d46c1b389f2773a7bc85bb920e5f4d6fad8bb7b982d7::" providerId="AD" clId="Web-{53ADFCFB-213F-79DA-ED6C-EDB441DC038C}" dt="2022-04-28T03:20:28.120" v="1255" actId="20577"/>
          <ac:spMkLst>
            <pc:docMk/>
            <pc:sldMk cId="801290795" sldId="280"/>
            <ac:spMk id="5" creationId="{53B7DB42-DF12-F3CA-BE8B-4F9D9F1AC883}"/>
          </ac:spMkLst>
        </pc:spChg>
      </pc:sldChg>
      <pc:sldChg chg="modSp">
        <pc:chgData name="Guest User" userId="S::urn:spo:anon#f56ad58412a644295271d46c1b389f2773a7bc85bb920e5f4d6fad8bb7b982d7::" providerId="AD" clId="Web-{53ADFCFB-213F-79DA-ED6C-EDB441DC038C}" dt="2022-04-28T03:14:30.212" v="1145" actId="20577"/>
        <pc:sldMkLst>
          <pc:docMk/>
          <pc:sldMk cId="2418335687" sldId="281"/>
        </pc:sldMkLst>
        <pc:spChg chg="mod">
          <ac:chgData name="Guest User" userId="S::urn:spo:anon#f56ad58412a644295271d46c1b389f2773a7bc85bb920e5f4d6fad8bb7b982d7::" providerId="AD" clId="Web-{53ADFCFB-213F-79DA-ED6C-EDB441DC038C}" dt="2022-04-28T03:05:54.757" v="482" actId="20577"/>
          <ac:spMkLst>
            <pc:docMk/>
            <pc:sldMk cId="2418335687" sldId="281"/>
            <ac:spMk id="2" creationId="{BB304BE5-F6EF-4C24-85A8-8CDBEB8DEE16}"/>
          </ac:spMkLst>
        </pc:spChg>
        <pc:spChg chg="mod">
          <ac:chgData name="Guest User" userId="S::urn:spo:anon#f56ad58412a644295271d46c1b389f2773a7bc85bb920e5f4d6fad8bb7b982d7::" providerId="AD" clId="Web-{53ADFCFB-213F-79DA-ED6C-EDB441DC038C}" dt="2022-04-28T03:14:30.212" v="1145" actId="20577"/>
          <ac:spMkLst>
            <pc:docMk/>
            <pc:sldMk cId="2418335687" sldId="281"/>
            <ac:spMk id="5" creationId="{EF7D2334-A48E-9402-0A15-ED56D91F8E52}"/>
          </ac:spMkLst>
        </pc:spChg>
      </pc:sldChg>
      <pc:sldChg chg="modSp">
        <pc:chgData name="Guest User" userId="S::urn:spo:anon#f56ad58412a644295271d46c1b389f2773a7bc85bb920e5f4d6fad8bb7b982d7::" providerId="AD" clId="Web-{53ADFCFB-213F-79DA-ED6C-EDB441DC038C}" dt="2022-04-28T03:22:18.402" v="1266" actId="20577"/>
        <pc:sldMkLst>
          <pc:docMk/>
          <pc:sldMk cId="2755703946" sldId="283"/>
        </pc:sldMkLst>
        <pc:spChg chg="mod">
          <ac:chgData name="Guest User" userId="S::urn:spo:anon#f56ad58412a644295271d46c1b389f2773a7bc85bb920e5f4d6fad8bb7b982d7::" providerId="AD" clId="Web-{53ADFCFB-213F-79DA-ED6C-EDB441DC038C}" dt="2022-04-28T03:22:18.402" v="1266" actId="20577"/>
          <ac:spMkLst>
            <pc:docMk/>
            <pc:sldMk cId="2755703946" sldId="283"/>
            <ac:spMk id="5" creationId="{EF7D2334-A48E-9402-0A15-ED56D91F8E52}"/>
          </ac:spMkLst>
        </pc:spChg>
      </pc:sldChg>
      <pc:sldChg chg="modSp">
        <pc:chgData name="Guest User" userId="S::urn:spo:anon#f56ad58412a644295271d46c1b389f2773a7bc85bb920e5f4d6fad8bb7b982d7::" providerId="AD" clId="Web-{53ADFCFB-213F-79DA-ED6C-EDB441DC038C}" dt="2022-04-28T03:21:09.386" v="1262" actId="20577"/>
        <pc:sldMkLst>
          <pc:docMk/>
          <pc:sldMk cId="40169445" sldId="285"/>
        </pc:sldMkLst>
        <pc:spChg chg="mod">
          <ac:chgData name="Guest User" userId="S::urn:spo:anon#f56ad58412a644295271d46c1b389f2773a7bc85bb920e5f4d6fad8bb7b982d7::" providerId="AD" clId="Web-{53ADFCFB-213F-79DA-ED6C-EDB441DC038C}" dt="2022-04-28T03:21:09.386" v="1262" actId="20577"/>
          <ac:spMkLst>
            <pc:docMk/>
            <pc:sldMk cId="40169445" sldId="285"/>
            <ac:spMk id="5" creationId="{53B7DB42-DF12-F3CA-BE8B-4F9D9F1AC883}"/>
          </ac:spMkLst>
        </pc:spChg>
      </pc:sldChg>
      <pc:sldChg chg="delSp modSp add replId">
        <pc:chgData name="Guest User" userId="S::urn:spo:anon#f56ad58412a644295271d46c1b389f2773a7bc85bb920e5f4d6fad8bb7b982d7::" providerId="AD" clId="Web-{53ADFCFB-213F-79DA-ED6C-EDB441DC038C}" dt="2022-04-28T03:22:31.215" v="1270" actId="14100"/>
        <pc:sldMkLst>
          <pc:docMk/>
          <pc:sldMk cId="2681505442" sldId="286"/>
        </pc:sldMkLst>
        <pc:spChg chg="mod">
          <ac:chgData name="Guest User" userId="S::urn:spo:anon#f56ad58412a644295271d46c1b389f2773a7bc85bb920e5f4d6fad8bb7b982d7::" providerId="AD" clId="Web-{53ADFCFB-213F-79DA-ED6C-EDB441DC038C}" dt="2022-04-28T03:22:31.215" v="1270" actId="14100"/>
          <ac:spMkLst>
            <pc:docMk/>
            <pc:sldMk cId="2681505442" sldId="286"/>
            <ac:spMk id="5" creationId="{53B7DB42-DF12-F3CA-BE8B-4F9D9F1AC883}"/>
          </ac:spMkLst>
        </pc:spChg>
        <pc:picChg chg="del">
          <ac:chgData name="Guest User" userId="S::urn:spo:anon#f56ad58412a644295271d46c1b389f2773a7bc85bb920e5f4d6fad8bb7b982d7::" providerId="AD" clId="Web-{53ADFCFB-213F-79DA-ED6C-EDB441DC038C}" dt="2022-04-28T03:22:07.777" v="1264"/>
          <ac:picMkLst>
            <pc:docMk/>
            <pc:sldMk cId="2681505442" sldId="286"/>
            <ac:picMk id="8" creationId="{2C1FC176-55C8-8DAE-12BA-3430DFF66146}"/>
          </ac:picMkLst>
        </pc:picChg>
      </pc:sldChg>
    </pc:docChg>
  </pc:docChgLst>
  <pc:docChgLst>
    <pc:chgData name="Tsai, Chi-Chien" userId="S::cctsai5@illinois.edu::9904aa22-9311-4834-a652-86ba5dfee50d" providerId="AD" clId="Web-{259C85A7-4A7E-42F6-2FD6-71564B86C14E}"/>
    <pc:docChg chg="addSld delSld modSld sldOrd">
      <pc:chgData name="Tsai, Chi-Chien" userId="S::cctsai5@illinois.edu::9904aa22-9311-4834-a652-86ba5dfee50d" providerId="AD" clId="Web-{259C85A7-4A7E-42F6-2FD6-71564B86C14E}" dt="2022-04-28T03:46:57.809" v="893" actId="1076"/>
      <pc:docMkLst>
        <pc:docMk/>
      </pc:docMkLst>
      <pc:sldChg chg="addSp delSp modSp">
        <pc:chgData name="Tsai, Chi-Chien" userId="S::cctsai5@illinois.edu::9904aa22-9311-4834-a652-86ba5dfee50d" providerId="AD" clId="Web-{259C85A7-4A7E-42F6-2FD6-71564B86C14E}" dt="2022-04-28T03:32:30.598" v="822" actId="20577"/>
        <pc:sldMkLst>
          <pc:docMk/>
          <pc:sldMk cId="3770525779" sldId="260"/>
        </pc:sldMkLst>
        <pc:spChg chg="mod">
          <ac:chgData name="Tsai, Chi-Chien" userId="S::cctsai5@illinois.edu::9904aa22-9311-4834-a652-86ba5dfee50d" providerId="AD" clId="Web-{259C85A7-4A7E-42F6-2FD6-71564B86C14E}" dt="2022-04-28T01:09:31.469" v="136" actId="20577"/>
          <ac:spMkLst>
            <pc:docMk/>
            <pc:sldMk cId="3770525779" sldId="260"/>
            <ac:spMk id="2" creationId="{BB304BE5-F6EF-4C24-85A8-8CDBEB8DEE16}"/>
          </ac:spMkLst>
        </pc:spChg>
        <pc:spChg chg="add mod">
          <ac:chgData name="Tsai, Chi-Chien" userId="S::cctsai5@illinois.edu::9904aa22-9311-4834-a652-86ba5dfee50d" providerId="AD" clId="Web-{259C85A7-4A7E-42F6-2FD6-71564B86C14E}" dt="2022-04-28T01:08:46.235" v="123" actId="14100"/>
          <ac:spMkLst>
            <pc:docMk/>
            <pc:sldMk cId="3770525779" sldId="260"/>
            <ac:spMk id="429" creationId="{C7A64A66-6946-24E3-511A-E26B0787083B}"/>
          </ac:spMkLst>
        </pc:spChg>
        <pc:spChg chg="add mod">
          <ac:chgData name="Tsai, Chi-Chien" userId="S::cctsai5@illinois.edu::9904aa22-9311-4834-a652-86ba5dfee50d" providerId="AD" clId="Web-{259C85A7-4A7E-42F6-2FD6-71564B86C14E}" dt="2022-04-28T01:08:53.125" v="125" actId="1076"/>
          <ac:spMkLst>
            <pc:docMk/>
            <pc:sldMk cId="3770525779" sldId="260"/>
            <ac:spMk id="436" creationId="{FD6F59A6-8A67-E3DA-BF93-D4D3D6FA4528}"/>
          </ac:spMkLst>
        </pc:spChg>
        <pc:spChg chg="add mod">
          <ac:chgData name="Tsai, Chi-Chien" userId="S::cctsai5@illinois.edu::9904aa22-9311-4834-a652-86ba5dfee50d" providerId="AD" clId="Web-{259C85A7-4A7E-42F6-2FD6-71564B86C14E}" dt="2022-04-28T01:08:59.281" v="127" actId="1076"/>
          <ac:spMkLst>
            <pc:docMk/>
            <pc:sldMk cId="3770525779" sldId="260"/>
            <ac:spMk id="437" creationId="{42D07130-6F13-C438-FF0F-8C6A08B5BDF3}"/>
          </ac:spMkLst>
        </pc:spChg>
        <pc:graphicFrameChg chg="mod modGraphic">
          <ac:chgData name="Tsai, Chi-Chien" userId="S::cctsai5@illinois.edu::9904aa22-9311-4834-a652-86ba5dfee50d" providerId="AD" clId="Web-{259C85A7-4A7E-42F6-2FD6-71564B86C14E}" dt="2022-04-28T03:32:30.598" v="822" actId="20577"/>
          <ac:graphicFrameMkLst>
            <pc:docMk/>
            <pc:sldMk cId="3770525779" sldId="260"/>
            <ac:graphicFrameMk id="4" creationId="{EBFF2F34-63B3-26FB-CDAD-8FA86E3168B0}"/>
          </ac:graphicFrameMkLst>
        </pc:graphicFrameChg>
        <pc:cxnChg chg="add del mod">
          <ac:chgData name="Tsai, Chi-Chien" userId="S::cctsai5@illinois.edu::9904aa22-9311-4834-a652-86ba5dfee50d" providerId="AD" clId="Web-{259C85A7-4A7E-42F6-2FD6-71564B86C14E}" dt="2022-04-28T01:08:07.578" v="115"/>
          <ac:cxnSpMkLst>
            <pc:docMk/>
            <pc:sldMk cId="3770525779" sldId="260"/>
            <ac:cxnSpMk id="428" creationId="{ABD5A36F-67E3-06D3-ADE3-F11CD0C73B76}"/>
          </ac:cxnSpMkLst>
        </pc:cxnChg>
      </pc:sldChg>
      <pc:sldChg chg="del">
        <pc:chgData name="Tsai, Chi-Chien" userId="S::cctsai5@illinois.edu::9904aa22-9311-4834-a652-86ba5dfee50d" providerId="AD" clId="Web-{259C85A7-4A7E-42F6-2FD6-71564B86C14E}" dt="2022-04-28T03:00:45.283" v="524"/>
        <pc:sldMkLst>
          <pc:docMk/>
          <pc:sldMk cId="2641589673" sldId="261"/>
        </pc:sldMkLst>
      </pc:sldChg>
      <pc:sldChg chg="del">
        <pc:chgData name="Tsai, Chi-Chien" userId="S::cctsai5@illinois.edu::9904aa22-9311-4834-a652-86ba5dfee50d" providerId="AD" clId="Web-{259C85A7-4A7E-42F6-2FD6-71564B86C14E}" dt="2022-04-28T03:00:44.470" v="523"/>
        <pc:sldMkLst>
          <pc:docMk/>
          <pc:sldMk cId="948768401" sldId="262"/>
        </pc:sldMkLst>
      </pc:sldChg>
      <pc:sldChg chg="del">
        <pc:chgData name="Tsai, Chi-Chien" userId="S::cctsai5@illinois.edu::9904aa22-9311-4834-a652-86ba5dfee50d" providerId="AD" clId="Web-{259C85A7-4A7E-42F6-2FD6-71564B86C14E}" dt="2022-04-28T03:00:43.595" v="522"/>
        <pc:sldMkLst>
          <pc:docMk/>
          <pc:sldMk cId="3647817022" sldId="263"/>
        </pc:sldMkLst>
      </pc:sldChg>
      <pc:sldChg chg="del">
        <pc:chgData name="Tsai, Chi-Chien" userId="S::cctsai5@illinois.edu::9904aa22-9311-4834-a652-86ba5dfee50d" providerId="AD" clId="Web-{259C85A7-4A7E-42F6-2FD6-71564B86C14E}" dt="2022-04-28T03:00:42.252" v="521"/>
        <pc:sldMkLst>
          <pc:docMk/>
          <pc:sldMk cId="4052813451" sldId="264"/>
        </pc:sldMkLst>
      </pc:sldChg>
      <pc:sldChg chg="del">
        <pc:chgData name="Tsai, Chi-Chien" userId="S::cctsai5@illinois.edu::9904aa22-9311-4834-a652-86ba5dfee50d" providerId="AD" clId="Web-{259C85A7-4A7E-42F6-2FD6-71564B86C14E}" dt="2022-04-28T03:00:40.299" v="518"/>
        <pc:sldMkLst>
          <pc:docMk/>
          <pc:sldMk cId="1928588757" sldId="265"/>
        </pc:sldMkLst>
      </pc:sldChg>
      <pc:sldChg chg="del">
        <pc:chgData name="Tsai, Chi-Chien" userId="S::cctsai5@illinois.edu::9904aa22-9311-4834-a652-86ba5dfee50d" providerId="AD" clId="Web-{259C85A7-4A7E-42F6-2FD6-71564B86C14E}" dt="2022-04-28T03:00:41.127" v="519"/>
        <pc:sldMkLst>
          <pc:docMk/>
          <pc:sldMk cId="1703889708" sldId="266"/>
        </pc:sldMkLst>
      </pc:sldChg>
      <pc:sldChg chg="del">
        <pc:chgData name="Tsai, Chi-Chien" userId="S::cctsai5@illinois.edu::9904aa22-9311-4834-a652-86ba5dfee50d" providerId="AD" clId="Web-{259C85A7-4A7E-42F6-2FD6-71564B86C14E}" dt="2022-04-28T03:00:41.877" v="520"/>
        <pc:sldMkLst>
          <pc:docMk/>
          <pc:sldMk cId="2246784935" sldId="267"/>
        </pc:sldMkLst>
      </pc:sldChg>
      <pc:sldChg chg="del">
        <pc:chgData name="Tsai, Chi-Chien" userId="S::cctsai5@illinois.edu::9904aa22-9311-4834-a652-86ba5dfee50d" providerId="AD" clId="Web-{259C85A7-4A7E-42F6-2FD6-71564B86C14E}" dt="2022-04-28T03:00:39.002" v="517"/>
        <pc:sldMkLst>
          <pc:docMk/>
          <pc:sldMk cId="2668028407" sldId="268"/>
        </pc:sldMkLst>
      </pc:sldChg>
      <pc:sldChg chg="delSp modSp">
        <pc:chgData name="Tsai, Chi-Chien" userId="S::cctsai5@illinois.edu::9904aa22-9311-4834-a652-86ba5dfee50d" providerId="AD" clId="Web-{259C85A7-4A7E-42F6-2FD6-71564B86C14E}" dt="2022-04-28T03:33:18.754" v="825" actId="1076"/>
        <pc:sldMkLst>
          <pc:docMk/>
          <pc:sldMk cId="219700322" sldId="272"/>
        </pc:sldMkLst>
        <pc:spChg chg="mod">
          <ac:chgData name="Tsai, Chi-Chien" userId="S::cctsai5@illinois.edu::9904aa22-9311-4834-a652-86ba5dfee50d" providerId="AD" clId="Web-{259C85A7-4A7E-42F6-2FD6-71564B86C14E}" dt="2022-04-28T03:28:22.033" v="751" actId="20577"/>
          <ac:spMkLst>
            <pc:docMk/>
            <pc:sldMk cId="219700322" sldId="272"/>
            <ac:spMk id="2" creationId="{BB304BE5-F6EF-4C24-85A8-8CDBEB8DEE16}"/>
          </ac:spMkLst>
        </pc:spChg>
        <pc:spChg chg="del mod">
          <ac:chgData name="Tsai, Chi-Chien" userId="S::cctsai5@illinois.edu::9904aa22-9311-4834-a652-86ba5dfee50d" providerId="AD" clId="Web-{259C85A7-4A7E-42F6-2FD6-71564B86C14E}" dt="2022-04-28T03:09:18.694" v="615"/>
          <ac:spMkLst>
            <pc:docMk/>
            <pc:sldMk cId="219700322" sldId="272"/>
            <ac:spMk id="12" creationId="{CF85DEE7-454F-1209-5526-C6E2473E5D6E}"/>
          </ac:spMkLst>
        </pc:spChg>
        <pc:spChg chg="mod">
          <ac:chgData name="Tsai, Chi-Chien" userId="S::cctsai5@illinois.edu::9904aa22-9311-4834-a652-86ba5dfee50d" providerId="AD" clId="Web-{259C85A7-4A7E-42F6-2FD6-71564B86C14E}" dt="2022-04-28T03:09:39.772" v="619" actId="1076"/>
          <ac:spMkLst>
            <pc:docMk/>
            <pc:sldMk cId="219700322" sldId="272"/>
            <ac:spMk id="13" creationId="{7972A091-35EE-21DA-7D77-CB4ACCFB520E}"/>
          </ac:spMkLst>
        </pc:spChg>
        <pc:spChg chg="mod">
          <ac:chgData name="Tsai, Chi-Chien" userId="S::cctsai5@illinois.edu::9904aa22-9311-4834-a652-86ba5dfee50d" providerId="AD" clId="Web-{259C85A7-4A7E-42F6-2FD6-71564B86C14E}" dt="2022-04-28T03:09:29.491" v="616" actId="1076"/>
          <ac:spMkLst>
            <pc:docMk/>
            <pc:sldMk cId="219700322" sldId="272"/>
            <ac:spMk id="14" creationId="{8D60F353-DA74-51A8-5126-3BA2D1A413E6}"/>
          </ac:spMkLst>
        </pc:spChg>
        <pc:spChg chg="mod ord">
          <ac:chgData name="Tsai, Chi-Chien" userId="S::cctsai5@illinois.edu::9904aa22-9311-4834-a652-86ba5dfee50d" providerId="AD" clId="Web-{259C85A7-4A7E-42F6-2FD6-71564B86C14E}" dt="2022-04-28T03:09:29.507" v="617" actId="1076"/>
          <ac:spMkLst>
            <pc:docMk/>
            <pc:sldMk cId="219700322" sldId="272"/>
            <ac:spMk id="16" creationId="{8F93A2DC-CDD1-AB79-D3B0-7794119B09B6}"/>
          </ac:spMkLst>
        </pc:spChg>
        <pc:spChg chg="mod">
          <ac:chgData name="Tsai, Chi-Chien" userId="S::cctsai5@illinois.edu::9904aa22-9311-4834-a652-86ba5dfee50d" providerId="AD" clId="Web-{259C85A7-4A7E-42F6-2FD6-71564B86C14E}" dt="2022-04-28T03:09:39.788" v="620" actId="1076"/>
          <ac:spMkLst>
            <pc:docMk/>
            <pc:sldMk cId="219700322" sldId="272"/>
            <ac:spMk id="17" creationId="{AF423DEE-9047-CEE2-DB7B-131DA354138E}"/>
          </ac:spMkLst>
        </pc:spChg>
        <pc:spChg chg="mod">
          <ac:chgData name="Tsai, Chi-Chien" userId="S::cctsai5@illinois.edu::9904aa22-9311-4834-a652-86ba5dfee50d" providerId="AD" clId="Web-{259C85A7-4A7E-42F6-2FD6-71564B86C14E}" dt="2022-04-28T03:33:18.754" v="825" actId="1076"/>
          <ac:spMkLst>
            <pc:docMk/>
            <pc:sldMk cId="219700322" sldId="272"/>
            <ac:spMk id="18" creationId="{1807B82F-DDCE-478A-C34C-6933DBB9AF8F}"/>
          </ac:spMkLst>
        </pc:spChg>
        <pc:spChg chg="mod ord">
          <ac:chgData name="Tsai, Chi-Chien" userId="S::cctsai5@illinois.edu::9904aa22-9311-4834-a652-86ba5dfee50d" providerId="AD" clId="Web-{259C85A7-4A7E-42F6-2FD6-71564B86C14E}" dt="2022-04-28T03:32:44.223" v="823" actId="1076"/>
          <ac:spMkLst>
            <pc:docMk/>
            <pc:sldMk cId="219700322" sldId="272"/>
            <ac:spMk id="20" creationId="{4B903A04-646C-292A-5DB6-8B719E687A6D}"/>
          </ac:spMkLst>
        </pc:spChg>
      </pc:sldChg>
      <pc:sldChg chg="addSp delSp modSp">
        <pc:chgData name="Tsai, Chi-Chien" userId="S::cctsai5@illinois.edu::9904aa22-9311-4834-a652-86ba5dfee50d" providerId="AD" clId="Web-{259C85A7-4A7E-42F6-2FD6-71564B86C14E}" dt="2022-04-28T03:35:12.396" v="877" actId="1076"/>
        <pc:sldMkLst>
          <pc:docMk/>
          <pc:sldMk cId="3765081218" sldId="273"/>
        </pc:sldMkLst>
        <pc:spChg chg="add mod">
          <ac:chgData name="Tsai, Chi-Chien" userId="S::cctsai5@illinois.edu::9904aa22-9311-4834-a652-86ba5dfee50d" providerId="AD" clId="Web-{259C85A7-4A7E-42F6-2FD6-71564B86C14E}" dt="2022-04-28T03:34:41.208" v="874" actId="20577"/>
          <ac:spMkLst>
            <pc:docMk/>
            <pc:sldMk cId="3765081218" sldId="273"/>
            <ac:spMk id="3" creationId="{9419050A-3865-4E8D-4ADB-3D7E0101B409}"/>
          </ac:spMkLst>
        </pc:spChg>
        <pc:spChg chg="add">
          <ac:chgData name="Tsai, Chi-Chien" userId="S::cctsai5@illinois.edu::9904aa22-9311-4834-a652-86ba5dfee50d" providerId="AD" clId="Web-{259C85A7-4A7E-42F6-2FD6-71564B86C14E}" dt="2022-04-28T00:56:26.336" v="41"/>
          <ac:spMkLst>
            <pc:docMk/>
            <pc:sldMk cId="3765081218" sldId="273"/>
            <ac:spMk id="4" creationId="{6C7D378B-3B84-5A8D-C186-4BCD4214468D}"/>
          </ac:spMkLst>
        </pc:spChg>
        <pc:graphicFrameChg chg="add del mod modGraphic">
          <ac:chgData name="Tsai, Chi-Chien" userId="S::cctsai5@illinois.edu::9904aa22-9311-4834-a652-86ba5dfee50d" providerId="AD" clId="Web-{259C85A7-4A7E-42F6-2FD6-71564B86C14E}" dt="2022-04-28T01:34:30.938" v="225"/>
          <ac:graphicFrameMkLst>
            <pc:docMk/>
            <pc:sldMk cId="3765081218" sldId="273"/>
            <ac:graphicFrameMk id="5" creationId="{53746477-2E7E-7CD4-1223-2E7CB232D40A}"/>
          </ac:graphicFrameMkLst>
        </pc:graphicFrameChg>
        <pc:graphicFrameChg chg="add del mod">
          <ac:chgData name="Tsai, Chi-Chien" userId="S::cctsai5@illinois.edu::9904aa22-9311-4834-a652-86ba5dfee50d" providerId="AD" clId="Web-{259C85A7-4A7E-42F6-2FD6-71564B86C14E}" dt="2022-04-28T01:34:29" v="224"/>
          <ac:graphicFrameMkLst>
            <pc:docMk/>
            <pc:sldMk cId="3765081218" sldId="273"/>
            <ac:graphicFrameMk id="60" creationId="{B151372A-1514-19BA-4454-FC546F1F7D27}"/>
          </ac:graphicFrameMkLst>
        </pc:graphicFrameChg>
        <pc:graphicFrameChg chg="add del mod">
          <ac:chgData name="Tsai, Chi-Chien" userId="S::cctsai5@illinois.edu::9904aa22-9311-4834-a652-86ba5dfee50d" providerId="AD" clId="Web-{259C85A7-4A7E-42F6-2FD6-71564B86C14E}" dt="2022-04-28T01:34:29" v="223"/>
          <ac:graphicFrameMkLst>
            <pc:docMk/>
            <pc:sldMk cId="3765081218" sldId="273"/>
            <ac:graphicFrameMk id="65" creationId="{07C6DF44-31F7-67A8-0231-D596A18200CC}"/>
          </ac:graphicFrameMkLst>
        </pc:graphicFrameChg>
        <pc:graphicFrameChg chg="add del mod">
          <ac:chgData name="Tsai, Chi-Chien" userId="S::cctsai5@illinois.edu::9904aa22-9311-4834-a652-86ba5dfee50d" providerId="AD" clId="Web-{259C85A7-4A7E-42F6-2FD6-71564B86C14E}" dt="2022-04-28T01:34:29" v="222"/>
          <ac:graphicFrameMkLst>
            <pc:docMk/>
            <pc:sldMk cId="3765081218" sldId="273"/>
            <ac:graphicFrameMk id="76" creationId="{9B988AAB-8426-4877-B07C-BF0B0DAAF3DF}"/>
          </ac:graphicFrameMkLst>
        </pc:graphicFrameChg>
        <pc:graphicFrameChg chg="add del mod">
          <ac:chgData name="Tsai, Chi-Chien" userId="S::cctsai5@illinois.edu::9904aa22-9311-4834-a652-86ba5dfee50d" providerId="AD" clId="Web-{259C85A7-4A7E-42F6-2FD6-71564B86C14E}" dt="2022-04-28T01:34:29" v="221"/>
          <ac:graphicFrameMkLst>
            <pc:docMk/>
            <pc:sldMk cId="3765081218" sldId="273"/>
            <ac:graphicFrameMk id="81" creationId="{C31B4D0C-1D1F-727A-30B7-C4A9140C230E}"/>
          </ac:graphicFrameMkLst>
        </pc:graphicFrameChg>
        <pc:picChg chg="add del mod">
          <ac:chgData name="Tsai, Chi-Chien" userId="S::cctsai5@illinois.edu::9904aa22-9311-4834-a652-86ba5dfee50d" providerId="AD" clId="Web-{259C85A7-4A7E-42F6-2FD6-71564B86C14E}" dt="2022-04-28T01:36:55.017" v="244"/>
          <ac:picMkLst>
            <pc:docMk/>
            <pc:sldMk cId="3765081218" sldId="273"/>
            <ac:picMk id="86" creationId="{EBFAF686-2F5B-DBBC-0231-D336F0BFD54B}"/>
          </ac:picMkLst>
        </pc:picChg>
        <pc:picChg chg="add del mod">
          <ac:chgData name="Tsai, Chi-Chien" userId="S::cctsai5@illinois.edu::9904aa22-9311-4834-a652-86ba5dfee50d" providerId="AD" clId="Web-{259C85A7-4A7E-42F6-2FD6-71564B86C14E}" dt="2022-04-28T01:36:11.657" v="231"/>
          <ac:picMkLst>
            <pc:docMk/>
            <pc:sldMk cId="3765081218" sldId="273"/>
            <ac:picMk id="87" creationId="{6E5CF059-1458-7AC2-CD57-F69419DF2145}"/>
          </ac:picMkLst>
        </pc:picChg>
        <pc:picChg chg="add del mod">
          <ac:chgData name="Tsai, Chi-Chien" userId="S::cctsai5@illinois.edu::9904aa22-9311-4834-a652-86ba5dfee50d" providerId="AD" clId="Web-{259C85A7-4A7E-42F6-2FD6-71564B86C14E}" dt="2022-04-28T01:36:55.017" v="243"/>
          <ac:picMkLst>
            <pc:docMk/>
            <pc:sldMk cId="3765081218" sldId="273"/>
            <ac:picMk id="88" creationId="{0197DAD5-9CEB-CF3C-C6F8-8A12EF0F2F82}"/>
          </ac:picMkLst>
        </pc:picChg>
        <pc:picChg chg="add del mod">
          <ac:chgData name="Tsai, Chi-Chien" userId="S::cctsai5@illinois.edu::9904aa22-9311-4834-a652-86ba5dfee50d" providerId="AD" clId="Web-{259C85A7-4A7E-42F6-2FD6-71564B86C14E}" dt="2022-04-28T01:36:55.017" v="242"/>
          <ac:picMkLst>
            <pc:docMk/>
            <pc:sldMk cId="3765081218" sldId="273"/>
            <ac:picMk id="89" creationId="{320A19AF-8920-FECC-85BE-5F56C8C72147}"/>
          </ac:picMkLst>
        </pc:picChg>
        <pc:picChg chg="add del mod">
          <ac:chgData name="Tsai, Chi-Chien" userId="S::cctsai5@illinois.edu::9904aa22-9311-4834-a652-86ba5dfee50d" providerId="AD" clId="Web-{259C85A7-4A7E-42F6-2FD6-71564B86C14E}" dt="2022-04-28T01:36:55.017" v="241"/>
          <ac:picMkLst>
            <pc:docMk/>
            <pc:sldMk cId="3765081218" sldId="273"/>
            <ac:picMk id="90" creationId="{57BA60F3-8104-4215-C5D7-3D2DA6214186}"/>
          </ac:picMkLst>
        </pc:picChg>
        <pc:picChg chg="add del mod">
          <ac:chgData name="Tsai, Chi-Chien" userId="S::cctsai5@illinois.edu::9904aa22-9311-4834-a652-86ba5dfee50d" providerId="AD" clId="Web-{259C85A7-4A7E-42F6-2FD6-71564B86C14E}" dt="2022-04-28T01:36:55.017" v="240"/>
          <ac:picMkLst>
            <pc:docMk/>
            <pc:sldMk cId="3765081218" sldId="273"/>
            <ac:picMk id="91" creationId="{AA5E702F-4BF8-CD69-ADB7-37C66B6AB29F}"/>
          </ac:picMkLst>
        </pc:picChg>
        <pc:picChg chg="add mod">
          <ac:chgData name="Tsai, Chi-Chien" userId="S::cctsai5@illinois.edu::9904aa22-9311-4834-a652-86ba5dfee50d" providerId="AD" clId="Web-{259C85A7-4A7E-42F6-2FD6-71564B86C14E}" dt="2022-04-28T03:24:40.421" v="719" actId="1076"/>
          <ac:picMkLst>
            <pc:docMk/>
            <pc:sldMk cId="3765081218" sldId="273"/>
            <ac:picMk id="92" creationId="{5BCF78CF-0DB3-3603-6848-9A1FDAB8629F}"/>
          </ac:picMkLst>
        </pc:picChg>
        <pc:picChg chg="add mod">
          <ac:chgData name="Tsai, Chi-Chien" userId="S::cctsai5@illinois.edu::9904aa22-9311-4834-a652-86ba5dfee50d" providerId="AD" clId="Web-{259C85A7-4A7E-42F6-2FD6-71564B86C14E}" dt="2022-04-28T03:24:40.421" v="720" actId="1076"/>
          <ac:picMkLst>
            <pc:docMk/>
            <pc:sldMk cId="3765081218" sldId="273"/>
            <ac:picMk id="93" creationId="{67FC94E4-A08B-2268-8DB0-7AF81E75EFEA}"/>
          </ac:picMkLst>
        </pc:picChg>
        <pc:picChg chg="add mod">
          <ac:chgData name="Tsai, Chi-Chien" userId="S::cctsai5@illinois.edu::9904aa22-9311-4834-a652-86ba5dfee50d" providerId="AD" clId="Web-{259C85A7-4A7E-42F6-2FD6-71564B86C14E}" dt="2022-04-28T03:35:03.896" v="875" actId="1076"/>
          <ac:picMkLst>
            <pc:docMk/>
            <pc:sldMk cId="3765081218" sldId="273"/>
            <ac:picMk id="94" creationId="{70A2FDF8-0284-B494-21D7-2A3716DDAC67}"/>
          </ac:picMkLst>
        </pc:picChg>
        <pc:picChg chg="add mod">
          <ac:chgData name="Tsai, Chi-Chien" userId="S::cctsai5@illinois.edu::9904aa22-9311-4834-a652-86ba5dfee50d" providerId="AD" clId="Web-{259C85A7-4A7E-42F6-2FD6-71564B86C14E}" dt="2022-04-28T03:35:06.849" v="876" actId="1076"/>
          <ac:picMkLst>
            <pc:docMk/>
            <pc:sldMk cId="3765081218" sldId="273"/>
            <ac:picMk id="95" creationId="{5CDA2468-AE1C-AB2E-353C-BFAF59D258A8}"/>
          </ac:picMkLst>
        </pc:picChg>
        <pc:picChg chg="add mod">
          <ac:chgData name="Tsai, Chi-Chien" userId="S::cctsai5@illinois.edu::9904aa22-9311-4834-a652-86ba5dfee50d" providerId="AD" clId="Web-{259C85A7-4A7E-42F6-2FD6-71564B86C14E}" dt="2022-04-28T03:35:12.396" v="877" actId="1076"/>
          <ac:picMkLst>
            <pc:docMk/>
            <pc:sldMk cId="3765081218" sldId="273"/>
            <ac:picMk id="96" creationId="{D5311DA5-C54C-6FB2-3E44-B55B2C4FBB2C}"/>
          </ac:picMkLst>
        </pc:picChg>
      </pc:sldChg>
      <pc:sldChg chg="modSp del">
        <pc:chgData name="Tsai, Chi-Chien" userId="S::cctsai5@illinois.edu::9904aa22-9311-4834-a652-86ba5dfee50d" providerId="AD" clId="Web-{259C85A7-4A7E-42F6-2FD6-71564B86C14E}" dt="2022-04-28T02:12:06.115" v="323"/>
        <pc:sldMkLst>
          <pc:docMk/>
          <pc:sldMk cId="360058053" sldId="274"/>
        </pc:sldMkLst>
        <pc:spChg chg="mod">
          <ac:chgData name="Tsai, Chi-Chien" userId="S::cctsai5@illinois.edu::9904aa22-9311-4834-a652-86ba5dfee50d" providerId="AD" clId="Web-{259C85A7-4A7E-42F6-2FD6-71564B86C14E}" dt="2022-04-28T01:40:42.847" v="274" actId="20577"/>
          <ac:spMkLst>
            <pc:docMk/>
            <pc:sldMk cId="360058053" sldId="274"/>
            <ac:spMk id="2" creationId="{BB304BE5-F6EF-4C24-85A8-8CDBEB8DEE16}"/>
          </ac:spMkLst>
        </pc:spChg>
        <pc:spChg chg="mod">
          <ac:chgData name="Tsai, Chi-Chien" userId="S::cctsai5@illinois.edu::9904aa22-9311-4834-a652-86ba5dfee50d" providerId="AD" clId="Web-{259C85A7-4A7E-42F6-2FD6-71564B86C14E}" dt="2022-04-28T01:15:44.911" v="145" actId="20577"/>
          <ac:spMkLst>
            <pc:docMk/>
            <pc:sldMk cId="360058053" sldId="274"/>
            <ac:spMk id="10" creationId="{544893B3-1022-B671-229E-E07F72254814}"/>
          </ac:spMkLst>
        </pc:spChg>
        <pc:spChg chg="mod">
          <ac:chgData name="Tsai, Chi-Chien" userId="S::cctsai5@illinois.edu::9904aa22-9311-4834-a652-86ba5dfee50d" providerId="AD" clId="Web-{259C85A7-4A7E-42F6-2FD6-71564B86C14E}" dt="2022-04-28T01:15:56.067" v="146" actId="1076"/>
          <ac:spMkLst>
            <pc:docMk/>
            <pc:sldMk cId="360058053" sldId="274"/>
            <ac:spMk id="14" creationId="{7E3A5CDF-BF51-B1FF-AA31-586726B98C96}"/>
          </ac:spMkLst>
        </pc:spChg>
        <pc:spChg chg="mod">
          <ac:chgData name="Tsai, Chi-Chien" userId="S::cctsai5@illinois.edu::9904aa22-9311-4834-a652-86ba5dfee50d" providerId="AD" clId="Web-{259C85A7-4A7E-42F6-2FD6-71564B86C14E}" dt="2022-04-28T01:16:01.630" v="147" actId="1076"/>
          <ac:spMkLst>
            <pc:docMk/>
            <pc:sldMk cId="360058053" sldId="274"/>
            <ac:spMk id="16" creationId="{6E939238-2B29-D9AC-A861-6B220C895A35}"/>
          </ac:spMkLst>
        </pc:spChg>
      </pc:sldChg>
      <pc:sldChg chg="addSp delSp modSp">
        <pc:chgData name="Tsai, Chi-Chien" userId="S::cctsai5@illinois.edu::9904aa22-9311-4834-a652-86ba5dfee50d" providerId="AD" clId="Web-{259C85A7-4A7E-42F6-2FD6-71564B86C14E}" dt="2022-04-28T02:53:40.607" v="496" actId="20577"/>
        <pc:sldMkLst>
          <pc:docMk/>
          <pc:sldMk cId="2194340133" sldId="278"/>
        </pc:sldMkLst>
        <pc:spChg chg="mod">
          <ac:chgData name="Tsai, Chi-Chien" userId="S::cctsai5@illinois.edu::9904aa22-9311-4834-a652-86ba5dfee50d" providerId="AD" clId="Web-{259C85A7-4A7E-42F6-2FD6-71564B86C14E}" dt="2022-04-28T01:42:54.286" v="289" actId="14100"/>
          <ac:spMkLst>
            <pc:docMk/>
            <pc:sldMk cId="2194340133" sldId="278"/>
            <ac:spMk id="2" creationId="{B856C85B-355A-4110-83CF-A211B2E50C50}"/>
          </ac:spMkLst>
        </pc:spChg>
        <pc:spChg chg="mod">
          <ac:chgData name="Tsai, Chi-Chien" userId="S::cctsai5@illinois.edu::9904aa22-9311-4834-a652-86ba5dfee50d" providerId="AD" clId="Web-{259C85A7-4A7E-42F6-2FD6-71564B86C14E}" dt="2022-04-28T02:53:40.607" v="496" actId="20577"/>
          <ac:spMkLst>
            <pc:docMk/>
            <pc:sldMk cId="2194340133" sldId="278"/>
            <ac:spMk id="4" creationId="{634EF002-BDC5-D500-A982-AA9CAE8D77D0}"/>
          </ac:spMkLst>
        </pc:spChg>
        <pc:picChg chg="add">
          <ac:chgData name="Tsai, Chi-Chien" userId="S::cctsai5@illinois.edu::9904aa22-9311-4834-a652-86ba5dfee50d" providerId="AD" clId="Web-{259C85A7-4A7E-42F6-2FD6-71564B86C14E}" dt="2022-04-28T00:13:58.133" v="1"/>
          <ac:picMkLst>
            <pc:docMk/>
            <pc:sldMk cId="2194340133" sldId="278"/>
            <ac:picMk id="3" creationId="{45DDB52E-DE90-6DD4-EC23-84D8EFABC056}"/>
          </ac:picMkLst>
        </pc:picChg>
        <pc:picChg chg="del mod">
          <ac:chgData name="Tsai, Chi-Chien" userId="S::cctsai5@illinois.edu::9904aa22-9311-4834-a652-86ba5dfee50d" providerId="AD" clId="Web-{259C85A7-4A7E-42F6-2FD6-71564B86C14E}" dt="2022-04-28T00:14:02.993" v="2"/>
          <ac:picMkLst>
            <pc:docMk/>
            <pc:sldMk cId="2194340133" sldId="278"/>
            <ac:picMk id="14" creationId="{C1422E1B-3533-45DF-82EB-D3B658D60293}"/>
          </ac:picMkLst>
        </pc:picChg>
      </pc:sldChg>
      <pc:sldChg chg="addSp delSp modSp mod ord setBg">
        <pc:chgData name="Tsai, Chi-Chien" userId="S::cctsai5@illinois.edu::9904aa22-9311-4834-a652-86ba5dfee50d" providerId="AD" clId="Web-{259C85A7-4A7E-42F6-2FD6-71564B86C14E}" dt="2022-04-28T03:46:48.793" v="892" actId="1076"/>
        <pc:sldMkLst>
          <pc:docMk/>
          <pc:sldMk cId="1322301406" sldId="279"/>
        </pc:sldMkLst>
        <pc:spChg chg="mod">
          <ac:chgData name="Tsai, Chi-Chien" userId="S::cctsai5@illinois.edu::9904aa22-9311-4834-a652-86ba5dfee50d" providerId="AD" clId="Web-{259C85A7-4A7E-42F6-2FD6-71564B86C14E}" dt="2022-04-28T03:31:58.769" v="764" actId="20577"/>
          <ac:spMkLst>
            <pc:docMk/>
            <pc:sldMk cId="1322301406" sldId="279"/>
            <ac:spMk id="2" creationId="{B856C85B-355A-4110-83CF-A211B2E50C50}"/>
          </ac:spMkLst>
        </pc:spChg>
        <pc:spChg chg="mod">
          <ac:chgData name="Tsai, Chi-Chien" userId="S::cctsai5@illinois.edu::9904aa22-9311-4834-a652-86ba5dfee50d" providerId="AD" clId="Web-{259C85A7-4A7E-42F6-2FD6-71564B86C14E}" dt="2022-04-28T03:46:45.918" v="891" actId="1076"/>
          <ac:spMkLst>
            <pc:docMk/>
            <pc:sldMk cId="1322301406" sldId="279"/>
            <ac:spMk id="3" creationId="{A8DCA300-D925-24BE-699D-3724508CF21C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19.955" v="525"/>
          <ac:spMkLst>
            <pc:docMk/>
            <pc:sldMk cId="1322301406" sldId="279"/>
            <ac:spMk id="23" creationId="{E009DD9B-5EE2-4C0D-8B2B-351C8C102205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19.955" v="525"/>
          <ac:spMkLst>
            <pc:docMk/>
            <pc:sldMk cId="1322301406" sldId="279"/>
            <ac:spMk id="25" creationId="{E720DB99-7745-4E75-9D96-AAB6D55C531E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19.955" v="525"/>
          <ac:spMkLst>
            <pc:docMk/>
            <pc:sldMk cId="1322301406" sldId="279"/>
            <ac:spMk id="27" creationId="{D68803C4-E159-4360-B7BB-74205C8F782D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19.955" v="525"/>
          <ac:spMkLst>
            <pc:docMk/>
            <pc:sldMk cId="1322301406" sldId="279"/>
            <ac:spMk id="29" creationId="{504B0465-3B07-49BF-BEA7-D81476246293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19.955" v="525"/>
          <ac:spMkLst>
            <pc:docMk/>
            <pc:sldMk cId="1322301406" sldId="279"/>
            <ac:spMk id="31" creationId="{49B7FFA5-14CB-4A4F-9BCC-CA3AA5D9D276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19.955" v="525"/>
          <ac:spMkLst>
            <pc:docMk/>
            <pc:sldMk cId="1322301406" sldId="279"/>
            <ac:spMk id="33" creationId="{04E48745-7512-4EC2-9E20-9092D12150CA}"/>
          </ac:spMkLst>
        </pc:spChg>
        <pc:grpChg chg="add">
          <ac:chgData name="Tsai, Chi-Chien" userId="S::cctsai5@illinois.edu::9904aa22-9311-4834-a652-86ba5dfee50d" providerId="AD" clId="Web-{259C85A7-4A7E-42F6-2FD6-71564B86C14E}" dt="2022-04-28T03:01:19.955" v="525"/>
          <ac:grpSpMkLst>
            <pc:docMk/>
            <pc:sldMk cId="1322301406" sldId="279"/>
            <ac:grpSpMk id="19" creationId="{16DBFAD4-B5FC-442B-A283-381B01B195F7}"/>
          </ac:grpSpMkLst>
        </pc:grpChg>
        <pc:picChg chg="add del mod">
          <ac:chgData name="Tsai, Chi-Chien" userId="S::cctsai5@illinois.edu::9904aa22-9311-4834-a652-86ba5dfee50d" providerId="AD" clId="Web-{259C85A7-4A7E-42F6-2FD6-71564B86C14E}" dt="2022-04-28T02:53:51.139" v="497"/>
          <ac:picMkLst>
            <pc:docMk/>
            <pc:sldMk cId="1322301406" sldId="279"/>
            <ac:picMk id="3" creationId="{E8171B96-2EFD-E407-F6FB-7CF4424958D0}"/>
          </ac:picMkLst>
        </pc:picChg>
        <pc:picChg chg="mod">
          <ac:chgData name="Tsai, Chi-Chien" userId="S::cctsai5@illinois.edu::9904aa22-9311-4834-a652-86ba5dfee50d" providerId="AD" clId="Web-{259C85A7-4A7E-42F6-2FD6-71564B86C14E}" dt="2022-04-28T03:46:48.793" v="892" actId="1076"/>
          <ac:picMkLst>
            <pc:docMk/>
            <pc:sldMk cId="1322301406" sldId="279"/>
            <ac:picMk id="4" creationId="{6C02E7B2-2D5D-1EA7-B1BC-B73A259FEA25}"/>
          </ac:picMkLst>
        </pc:picChg>
        <pc:picChg chg="ord">
          <ac:chgData name="Tsai, Chi-Chien" userId="S::cctsai5@illinois.edu::9904aa22-9311-4834-a652-86ba5dfee50d" providerId="AD" clId="Web-{259C85A7-4A7E-42F6-2FD6-71564B86C14E}" dt="2022-04-28T03:01:19.955" v="525"/>
          <ac:picMkLst>
            <pc:docMk/>
            <pc:sldMk cId="1322301406" sldId="279"/>
            <ac:picMk id="14" creationId="{C1422E1B-3533-45DF-82EB-D3B658D60293}"/>
          </ac:picMkLst>
        </pc:picChg>
      </pc:sldChg>
      <pc:sldChg chg="addSp delSp modSp ord modNotes">
        <pc:chgData name="Tsai, Chi-Chien" userId="S::cctsai5@illinois.edu::9904aa22-9311-4834-a652-86ba5dfee50d" providerId="AD" clId="Web-{259C85A7-4A7E-42F6-2FD6-71564B86C14E}" dt="2022-04-28T03:45:43.996" v="881" actId="20577"/>
        <pc:sldMkLst>
          <pc:docMk/>
          <pc:sldMk cId="801290795" sldId="280"/>
        </pc:sldMkLst>
        <pc:spChg chg="mod">
          <ac:chgData name="Tsai, Chi-Chien" userId="S::cctsai5@illinois.edu::9904aa22-9311-4834-a652-86ba5dfee50d" providerId="AD" clId="Web-{259C85A7-4A7E-42F6-2FD6-71564B86C14E}" dt="2022-04-28T03:31:25.535" v="759" actId="20577"/>
          <ac:spMkLst>
            <pc:docMk/>
            <pc:sldMk cId="801290795" sldId="280"/>
            <ac:spMk id="2" creationId="{BB304BE5-F6EF-4C24-85A8-8CDBEB8DEE16}"/>
          </ac:spMkLst>
        </pc:spChg>
        <pc:spChg chg="mod ord">
          <ac:chgData name="Tsai, Chi-Chien" userId="S::cctsai5@illinois.edu::9904aa22-9311-4834-a652-86ba5dfee50d" providerId="AD" clId="Web-{259C85A7-4A7E-42F6-2FD6-71564B86C14E}" dt="2022-04-28T03:45:43.996" v="881" actId="20577"/>
          <ac:spMkLst>
            <pc:docMk/>
            <pc:sldMk cId="801290795" sldId="280"/>
            <ac:spMk id="5" creationId="{53B7DB42-DF12-F3CA-BE8B-4F9D9F1AC883}"/>
          </ac:spMkLst>
        </pc:spChg>
        <pc:spChg chg="del">
          <ac:chgData name="Tsai, Chi-Chien" userId="S::cctsai5@illinois.edu::9904aa22-9311-4834-a652-86ba5dfee50d" providerId="AD" clId="Web-{259C85A7-4A7E-42F6-2FD6-71564B86C14E}" dt="2022-04-28T01:43:57.615" v="299"/>
          <ac:spMkLst>
            <pc:docMk/>
            <pc:sldMk cId="801290795" sldId="280"/>
            <ac:spMk id="39" creationId="{3FD711E9-7F79-40A9-8D9E-4AE293C154A5}"/>
          </ac:spMkLst>
        </pc:spChg>
        <pc:spChg chg="add del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48" creationId="{E009DD9B-5EE2-4C0D-8B2B-351C8C102205}"/>
          </ac:spMkLst>
        </pc:spChg>
        <pc:spChg chg="add del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50" creationId="{E720DB99-7745-4E75-9D96-AAB6D55C531E}"/>
          </ac:spMkLst>
        </pc:spChg>
        <pc:spChg chg="add del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52" creationId="{D68803C4-E159-4360-B7BB-74205C8F782D}"/>
          </ac:spMkLst>
        </pc:spChg>
        <pc:spChg chg="add del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54" creationId="{504B0465-3B07-49BF-BEA7-D81476246293}"/>
          </ac:spMkLst>
        </pc:spChg>
        <pc:spChg chg="add del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56" creationId="{49B7FFA5-14CB-4A4F-9BCC-CA3AA5D9D276}"/>
          </ac:spMkLst>
        </pc:spChg>
        <pc:spChg chg="add del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58" creationId="{04E48745-7512-4EC2-9E20-9092D12150CA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67" creationId="{E009DD9B-5EE2-4C0D-8B2B-351C8C102205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69" creationId="{E720DB99-7745-4E75-9D96-AAB6D55C531E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71" creationId="{D68803C4-E159-4360-B7BB-74205C8F782D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73" creationId="{504B0465-3B07-49BF-BEA7-D81476246293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75" creationId="{49B7FFA5-14CB-4A4F-9BCC-CA3AA5D9D276}"/>
          </ac:spMkLst>
        </pc:spChg>
        <pc:spChg chg="add">
          <ac:chgData name="Tsai, Chi-Chien" userId="S::cctsai5@illinois.edu::9904aa22-9311-4834-a652-86ba5dfee50d" providerId="AD" clId="Web-{259C85A7-4A7E-42F6-2FD6-71564B86C14E}" dt="2022-04-28T03:01:57.440" v="528"/>
          <ac:spMkLst>
            <pc:docMk/>
            <pc:sldMk cId="801290795" sldId="280"/>
            <ac:spMk id="77" creationId="{04E48745-7512-4EC2-9E20-9092D12150CA}"/>
          </ac:spMkLst>
        </pc:spChg>
        <pc:grpChg chg="del">
          <ac:chgData name="Tsai, Chi-Chien" userId="S::cctsai5@illinois.edu::9904aa22-9311-4834-a652-86ba5dfee50d" providerId="AD" clId="Web-{259C85A7-4A7E-42F6-2FD6-71564B86C14E}" dt="2022-04-28T01:43:57.615" v="299"/>
          <ac:grpSpMkLst>
            <pc:docMk/>
            <pc:sldMk cId="801290795" sldId="280"/>
            <ac:grpSpMk id="35" creationId="{F85E0883-9001-4D4E-9C91-E8D165DAF9C1}"/>
          </ac:grpSpMkLst>
        </pc:grpChg>
        <pc:grpChg chg="add del">
          <ac:chgData name="Tsai, Chi-Chien" userId="S::cctsai5@illinois.edu::9904aa22-9311-4834-a652-86ba5dfee50d" providerId="AD" clId="Web-{259C85A7-4A7E-42F6-2FD6-71564B86C14E}" dt="2022-04-28T03:01:57.440" v="528"/>
          <ac:grpSpMkLst>
            <pc:docMk/>
            <pc:sldMk cId="801290795" sldId="280"/>
            <ac:grpSpMk id="44" creationId="{16DBFAD4-B5FC-442B-A283-381B01B195F7}"/>
          </ac:grpSpMkLst>
        </pc:grpChg>
        <pc:grpChg chg="add del">
          <ac:chgData name="Tsai, Chi-Chien" userId="S::cctsai5@illinois.edu::9904aa22-9311-4834-a652-86ba5dfee50d" providerId="AD" clId="Web-{259C85A7-4A7E-42F6-2FD6-71564B86C14E}" dt="2022-04-28T03:01:57.377" v="527"/>
          <ac:grpSpMkLst>
            <pc:docMk/>
            <pc:sldMk cId="801290795" sldId="280"/>
            <ac:grpSpMk id="63" creationId="{16DBFAD4-B5FC-442B-A283-381B01B195F7}"/>
          </ac:grpSpMkLst>
        </pc:grpChg>
        <pc:grpChg chg="add">
          <ac:chgData name="Tsai, Chi-Chien" userId="S::cctsai5@illinois.edu::9904aa22-9311-4834-a652-86ba5dfee50d" providerId="AD" clId="Web-{259C85A7-4A7E-42F6-2FD6-71564B86C14E}" dt="2022-04-28T03:01:57.440" v="528"/>
          <ac:grpSpMkLst>
            <pc:docMk/>
            <pc:sldMk cId="801290795" sldId="280"/>
            <ac:grpSpMk id="68" creationId="{16DBFAD4-B5FC-442B-A283-381B01B195F7}"/>
          </ac:grpSpMkLst>
        </pc:grpChg>
        <pc:picChg chg="del mod">
          <ac:chgData name="Tsai, Chi-Chien" userId="S::cctsai5@illinois.edu::9904aa22-9311-4834-a652-86ba5dfee50d" providerId="AD" clId="Web-{259C85A7-4A7E-42F6-2FD6-71564B86C14E}" dt="2022-04-28T01:17:06.037" v="151"/>
          <ac:picMkLst>
            <pc:docMk/>
            <pc:sldMk cId="801290795" sldId="280"/>
            <ac:picMk id="3" creationId="{0DF7600A-EB2A-8E5B-081B-3CF8EAC65C5C}"/>
          </ac:picMkLst>
        </pc:picChg>
        <pc:picChg chg="add mod ord">
          <ac:chgData name="Tsai, Chi-Chien" userId="S::cctsai5@illinois.edu::9904aa22-9311-4834-a652-86ba5dfee50d" providerId="AD" clId="Web-{259C85A7-4A7E-42F6-2FD6-71564B86C14E}" dt="2022-04-28T03:01:57.377" v="527"/>
          <ac:picMkLst>
            <pc:docMk/>
            <pc:sldMk cId="801290795" sldId="280"/>
            <ac:picMk id="6" creationId="{9623B083-63E1-FDDC-62D4-B25750669E3D}"/>
          </ac:picMkLst>
        </pc:picChg>
      </pc:sldChg>
      <pc:sldChg chg="delSp modSp add replId">
        <pc:chgData name="Tsai, Chi-Chien" userId="S::cctsai5@illinois.edu::9904aa22-9311-4834-a652-86ba5dfee50d" providerId="AD" clId="Web-{259C85A7-4A7E-42F6-2FD6-71564B86C14E}" dt="2022-04-28T03:17:03.495" v="661" actId="1076"/>
        <pc:sldMkLst>
          <pc:docMk/>
          <pc:sldMk cId="2418335687" sldId="281"/>
        </pc:sldMkLst>
        <pc:spChg chg="mod">
          <ac:chgData name="Tsai, Chi-Chien" userId="S::cctsai5@illinois.edu::9904aa22-9311-4834-a652-86ba5dfee50d" providerId="AD" clId="Web-{259C85A7-4A7E-42F6-2FD6-71564B86C14E}" dt="2022-04-28T02:11:39.756" v="316" actId="20577"/>
          <ac:spMkLst>
            <pc:docMk/>
            <pc:sldMk cId="2418335687" sldId="281"/>
            <ac:spMk id="2" creationId="{BB304BE5-F6EF-4C24-85A8-8CDBEB8DEE16}"/>
          </ac:spMkLst>
        </pc:spChg>
        <pc:spChg chg="del">
          <ac:chgData name="Tsai, Chi-Chien" userId="S::cctsai5@illinois.edu::9904aa22-9311-4834-a652-86ba5dfee50d" providerId="AD" clId="Web-{259C85A7-4A7E-42F6-2FD6-71564B86C14E}" dt="2022-04-28T01:16:54.880" v="149"/>
          <ac:spMkLst>
            <pc:docMk/>
            <pc:sldMk cId="2418335687" sldId="281"/>
            <ac:spMk id="4" creationId="{0462CAB7-09E5-2626-E403-D1B013116DA7}"/>
          </ac:spMkLst>
        </pc:spChg>
        <pc:spChg chg="mod">
          <ac:chgData name="Tsai, Chi-Chien" userId="S::cctsai5@illinois.edu::9904aa22-9311-4834-a652-86ba5dfee50d" providerId="AD" clId="Web-{259C85A7-4A7E-42F6-2FD6-71564B86C14E}" dt="2022-04-28T03:17:03.495" v="661" actId="1076"/>
          <ac:spMkLst>
            <pc:docMk/>
            <pc:sldMk cId="2418335687" sldId="281"/>
            <ac:spMk id="5" creationId="{EF7D2334-A48E-9402-0A15-ED56D91F8E52}"/>
          </ac:spMkLst>
        </pc:spChg>
        <pc:picChg chg="del mod">
          <ac:chgData name="Tsai, Chi-Chien" userId="S::cctsai5@illinois.edu::9904aa22-9311-4834-a652-86ba5dfee50d" providerId="AD" clId="Web-{259C85A7-4A7E-42F6-2FD6-71564B86C14E}" dt="2022-04-28T01:43:45.896" v="294"/>
          <ac:picMkLst>
            <pc:docMk/>
            <pc:sldMk cId="2418335687" sldId="281"/>
            <ac:picMk id="3" creationId="{0DF7600A-EB2A-8E5B-081B-3CF8EAC65C5C}"/>
          </ac:picMkLst>
        </pc:picChg>
      </pc:sldChg>
      <pc:sldChg chg="add del replId">
        <pc:chgData name="Tsai, Chi-Chien" userId="S::cctsai5@illinois.edu::9904aa22-9311-4834-a652-86ba5dfee50d" providerId="AD" clId="Web-{259C85A7-4A7E-42F6-2FD6-71564B86C14E}" dt="2022-04-28T02:08:33.035" v="311"/>
        <pc:sldMkLst>
          <pc:docMk/>
          <pc:sldMk cId="214780475" sldId="282"/>
        </pc:sldMkLst>
      </pc:sldChg>
      <pc:sldChg chg="add del replId">
        <pc:chgData name="Tsai, Chi-Chien" userId="S::cctsai5@illinois.edu::9904aa22-9311-4834-a652-86ba5dfee50d" providerId="AD" clId="Web-{259C85A7-4A7E-42F6-2FD6-71564B86C14E}" dt="2022-04-28T01:38:57.706" v="272"/>
        <pc:sldMkLst>
          <pc:docMk/>
          <pc:sldMk cId="874710550" sldId="282"/>
        </pc:sldMkLst>
      </pc:sldChg>
      <pc:sldChg chg="addSp delSp modSp add ord replId">
        <pc:chgData name="Tsai, Chi-Chien" userId="S::cctsai5@illinois.edu::9904aa22-9311-4834-a652-86ba5dfee50d" providerId="AD" clId="Web-{259C85A7-4A7E-42F6-2FD6-71564B86C14E}" dt="2022-04-28T03:32:05.988" v="767" actId="20577"/>
        <pc:sldMkLst>
          <pc:docMk/>
          <pc:sldMk cId="3591771196" sldId="282"/>
        </pc:sldMkLst>
        <pc:spChg chg="mod">
          <ac:chgData name="Tsai, Chi-Chien" userId="S::cctsai5@illinois.edu::9904aa22-9311-4834-a652-86ba5dfee50d" providerId="AD" clId="Web-{259C85A7-4A7E-42F6-2FD6-71564B86C14E}" dt="2022-04-28T03:32:05.988" v="767" actId="20577"/>
          <ac:spMkLst>
            <pc:docMk/>
            <pc:sldMk cId="3591771196" sldId="282"/>
            <ac:spMk id="2" creationId="{BB304BE5-F6EF-4C24-85A8-8CDBEB8DEE16}"/>
          </ac:spMkLst>
        </pc:spChg>
        <pc:spChg chg="mod">
          <ac:chgData name="Tsai, Chi-Chien" userId="S::cctsai5@illinois.edu::9904aa22-9311-4834-a652-86ba5dfee50d" providerId="AD" clId="Web-{259C85A7-4A7E-42F6-2FD6-71564B86C14E}" dt="2022-04-28T02:12:21.475" v="327" actId="20577"/>
          <ac:spMkLst>
            <pc:docMk/>
            <pc:sldMk cId="3591771196" sldId="282"/>
            <ac:spMk id="7" creationId="{2FEFE951-7A91-9642-DA00-0A6409B67383}"/>
          </ac:spMkLst>
        </pc:spChg>
        <pc:spChg chg="mod">
          <ac:chgData name="Tsai, Chi-Chien" userId="S::cctsai5@illinois.edu::9904aa22-9311-4834-a652-86ba5dfee50d" providerId="AD" clId="Web-{259C85A7-4A7E-42F6-2FD6-71564B86C14E}" dt="2022-04-28T02:17:10.102" v="478" actId="14100"/>
          <ac:spMkLst>
            <pc:docMk/>
            <pc:sldMk cId="3591771196" sldId="282"/>
            <ac:spMk id="8" creationId="{BA46A745-2D61-30C4-D691-EDE3B5F0F585}"/>
          </ac:spMkLst>
        </pc:spChg>
        <pc:spChg chg="mod">
          <ac:chgData name="Tsai, Chi-Chien" userId="S::cctsai5@illinois.edu::9904aa22-9311-4834-a652-86ba5dfee50d" providerId="AD" clId="Web-{259C85A7-4A7E-42F6-2FD6-71564B86C14E}" dt="2022-04-28T02:17:02.555" v="477" actId="20577"/>
          <ac:spMkLst>
            <pc:docMk/>
            <pc:sldMk cId="3591771196" sldId="282"/>
            <ac:spMk id="10" creationId="{544893B3-1022-B671-229E-E07F72254814}"/>
          </ac:spMkLst>
        </pc:spChg>
        <pc:spChg chg="mod">
          <ac:chgData name="Tsai, Chi-Chien" userId="S::cctsai5@illinois.edu::9904aa22-9311-4834-a652-86ba5dfee50d" providerId="AD" clId="Web-{259C85A7-4A7E-42F6-2FD6-71564B86C14E}" dt="2022-04-28T02:17:00.368" v="476" actId="20577"/>
          <ac:spMkLst>
            <pc:docMk/>
            <pc:sldMk cId="3591771196" sldId="282"/>
            <ac:spMk id="14" creationId="{7E3A5CDF-BF51-B1FF-AA31-586726B98C96}"/>
          </ac:spMkLst>
        </pc:spChg>
        <pc:spChg chg="mod">
          <ac:chgData name="Tsai, Chi-Chien" userId="S::cctsai5@illinois.edu::9904aa22-9311-4834-a652-86ba5dfee50d" providerId="AD" clId="Web-{259C85A7-4A7E-42F6-2FD6-71564B86C14E}" dt="2022-04-28T02:17:58.556" v="490" actId="20577"/>
          <ac:spMkLst>
            <pc:docMk/>
            <pc:sldMk cId="3591771196" sldId="282"/>
            <ac:spMk id="16" creationId="{6E939238-2B29-D9AC-A861-6B220C895A35}"/>
          </ac:spMkLst>
        </pc:spChg>
        <pc:spChg chg="mod">
          <ac:chgData name="Tsai, Chi-Chien" userId="S::cctsai5@illinois.edu::9904aa22-9311-4834-a652-86ba5dfee50d" providerId="AD" clId="Web-{259C85A7-4A7E-42F6-2FD6-71564B86C14E}" dt="2022-04-28T02:12:27.240" v="334" actId="20577"/>
          <ac:spMkLst>
            <pc:docMk/>
            <pc:sldMk cId="3591771196" sldId="282"/>
            <ac:spMk id="19" creationId="{70FD1911-F877-FA66-7211-525052C84164}"/>
          </ac:spMkLst>
        </pc:spChg>
        <pc:spChg chg="mod">
          <ac:chgData name="Tsai, Chi-Chien" userId="S::cctsai5@illinois.edu::9904aa22-9311-4834-a652-86ba5dfee50d" providerId="AD" clId="Web-{259C85A7-4A7E-42F6-2FD6-71564B86C14E}" dt="2022-04-28T02:13:09.303" v="342" actId="20577"/>
          <ac:spMkLst>
            <pc:docMk/>
            <pc:sldMk cId="3591771196" sldId="282"/>
            <ac:spMk id="20" creationId="{BFDC05FC-1253-6E0A-8B5E-B992BD34A2F0}"/>
          </ac:spMkLst>
        </pc:spChg>
        <pc:spChg chg="mod">
          <ac:chgData name="Tsai, Chi-Chien" userId="S::cctsai5@illinois.edu::9904aa22-9311-4834-a652-86ba5dfee50d" providerId="AD" clId="Web-{259C85A7-4A7E-42F6-2FD6-71564B86C14E}" dt="2022-04-28T02:17:16.399" v="479" actId="14100"/>
          <ac:spMkLst>
            <pc:docMk/>
            <pc:sldMk cId="3591771196" sldId="282"/>
            <ac:spMk id="21" creationId="{06AE8909-87E3-2ABF-7654-DB6EBFCE999C}"/>
          </ac:spMkLst>
        </pc:spChg>
        <pc:spChg chg="mod">
          <ac:chgData name="Tsai, Chi-Chien" userId="S::cctsai5@illinois.edu::9904aa22-9311-4834-a652-86ba5dfee50d" providerId="AD" clId="Web-{259C85A7-4A7E-42F6-2FD6-71564B86C14E}" dt="2022-04-28T02:17:23.056" v="480" actId="14100"/>
          <ac:spMkLst>
            <pc:docMk/>
            <pc:sldMk cId="3591771196" sldId="282"/>
            <ac:spMk id="23" creationId="{D02A93F3-325A-1D26-3242-236F83182900}"/>
          </ac:spMkLst>
        </pc:spChg>
        <pc:picChg chg="del">
          <ac:chgData name="Tsai, Chi-Chien" userId="S::cctsai5@illinois.edu::9904aa22-9311-4834-a652-86ba5dfee50d" providerId="AD" clId="Web-{259C85A7-4A7E-42F6-2FD6-71564B86C14E}" dt="2022-04-28T02:11:46.865" v="317"/>
          <ac:picMkLst>
            <pc:docMk/>
            <pc:sldMk cId="3591771196" sldId="282"/>
            <ac:picMk id="3" creationId="{D0FDF36E-EE7B-E9DD-BBB9-54CE8AA8530E}"/>
          </ac:picMkLst>
        </pc:picChg>
        <pc:picChg chg="add mod">
          <ac:chgData name="Tsai, Chi-Chien" userId="S::cctsai5@illinois.edu::9904aa22-9311-4834-a652-86ba5dfee50d" providerId="AD" clId="Web-{259C85A7-4A7E-42F6-2FD6-71564B86C14E}" dt="2022-04-28T02:11:57.928" v="321" actId="1076"/>
          <ac:picMkLst>
            <pc:docMk/>
            <pc:sldMk cId="3591771196" sldId="282"/>
            <ac:picMk id="4" creationId="{120CA5C5-B216-85B9-AD16-34561E44BC6F}"/>
          </ac:picMkLst>
        </pc:picChg>
      </pc:sldChg>
      <pc:sldChg chg="modSp add del replId">
        <pc:chgData name="Tsai, Chi-Chien" userId="S::cctsai5@illinois.edu::9904aa22-9311-4834-a652-86ba5dfee50d" providerId="AD" clId="Web-{259C85A7-4A7E-42F6-2FD6-71564B86C14E}" dt="2022-04-28T03:22:29.373" v="693"/>
        <pc:sldMkLst>
          <pc:docMk/>
          <pc:sldMk cId="2755703946" sldId="283"/>
        </pc:sldMkLst>
        <pc:spChg chg="mod">
          <ac:chgData name="Tsai, Chi-Chien" userId="S::cctsai5@illinois.edu::9904aa22-9311-4834-a652-86ba5dfee50d" providerId="AD" clId="Web-{259C85A7-4A7E-42F6-2FD6-71564B86C14E}" dt="2022-04-28T03:05:39.958" v="568" actId="20577"/>
          <ac:spMkLst>
            <pc:docMk/>
            <pc:sldMk cId="2755703946" sldId="283"/>
            <ac:spMk id="5" creationId="{EF7D2334-A48E-9402-0A15-ED56D91F8E52}"/>
          </ac:spMkLst>
        </pc:spChg>
      </pc:sldChg>
      <pc:sldChg chg="modSp ord">
        <pc:chgData name="Tsai, Chi-Chien" userId="S::cctsai5@illinois.edu::9904aa22-9311-4834-a652-86ba5dfee50d" providerId="AD" clId="Web-{259C85A7-4A7E-42F6-2FD6-71564B86C14E}" dt="2022-04-28T03:46:57.809" v="893" actId="1076"/>
        <pc:sldMkLst>
          <pc:docMk/>
          <pc:sldMk cId="40169445" sldId="285"/>
        </pc:sldMkLst>
        <pc:spChg chg="mod">
          <ac:chgData name="Tsai, Chi-Chien" userId="S::cctsai5@illinois.edu::9904aa22-9311-4834-a652-86ba5dfee50d" providerId="AD" clId="Web-{259C85A7-4A7E-42F6-2FD6-71564B86C14E}" dt="2022-04-28T03:45:19.308" v="880" actId="20577"/>
          <ac:spMkLst>
            <pc:docMk/>
            <pc:sldMk cId="40169445" sldId="285"/>
            <ac:spMk id="2" creationId="{BB304BE5-F6EF-4C24-85A8-8CDBEB8DEE16}"/>
          </ac:spMkLst>
        </pc:spChg>
        <pc:spChg chg="mod">
          <ac:chgData name="Tsai, Chi-Chien" userId="S::cctsai5@illinois.edu::9904aa22-9311-4834-a652-86ba5dfee50d" providerId="AD" clId="Web-{259C85A7-4A7E-42F6-2FD6-71564B86C14E}" dt="2022-04-28T03:46:57.809" v="893" actId="1076"/>
          <ac:spMkLst>
            <pc:docMk/>
            <pc:sldMk cId="40169445" sldId="285"/>
            <ac:spMk id="5" creationId="{53B7DB42-DF12-F3CA-BE8B-4F9D9F1AC883}"/>
          </ac:spMkLst>
        </pc:spChg>
      </pc:sldChg>
      <pc:sldChg chg="delSp del">
        <pc:chgData name="Tsai, Chi-Chien" userId="S::cctsai5@illinois.edu::9904aa22-9311-4834-a652-86ba5dfee50d" providerId="AD" clId="Web-{259C85A7-4A7E-42F6-2FD6-71564B86C14E}" dt="2022-04-28T03:26:47.282" v="740"/>
        <pc:sldMkLst>
          <pc:docMk/>
          <pc:sldMk cId="2681505442" sldId="286"/>
        </pc:sldMkLst>
        <pc:spChg chg="del">
          <ac:chgData name="Tsai, Chi-Chien" userId="S::cctsai5@illinois.edu::9904aa22-9311-4834-a652-86ba5dfee50d" providerId="AD" clId="Web-{259C85A7-4A7E-42F6-2FD6-71564B86C14E}" dt="2022-04-28T03:26:13.907" v="728"/>
          <ac:spMkLst>
            <pc:docMk/>
            <pc:sldMk cId="2681505442" sldId="286"/>
            <ac:spMk id="5" creationId="{53B7DB42-DF12-F3CA-BE8B-4F9D9F1AC883}"/>
          </ac:spMkLst>
        </pc:spChg>
      </pc:sldChg>
      <pc:sldChg chg="addSp delSp modSp add del replId">
        <pc:chgData name="Tsai, Chi-Chien" userId="S::cctsai5@illinois.edu::9904aa22-9311-4834-a652-86ba5dfee50d" providerId="AD" clId="Web-{259C85A7-4A7E-42F6-2FD6-71564B86C14E}" dt="2022-04-28T03:27:24.079" v="750"/>
        <pc:sldMkLst>
          <pc:docMk/>
          <pc:sldMk cId="2696747323" sldId="287"/>
        </pc:sldMkLst>
        <pc:spChg chg="mod">
          <ac:chgData name="Tsai, Chi-Chien" userId="S::cctsai5@illinois.edu::9904aa22-9311-4834-a652-86ba5dfee50d" providerId="AD" clId="Web-{259C85A7-4A7E-42F6-2FD6-71564B86C14E}" dt="2022-04-28T03:26:55.329" v="744" actId="20577"/>
          <ac:spMkLst>
            <pc:docMk/>
            <pc:sldMk cId="2696747323" sldId="287"/>
            <ac:spMk id="2" creationId="{BB304BE5-F6EF-4C24-85A8-8CDBEB8DEE16}"/>
          </ac:spMkLst>
        </pc:spChg>
        <pc:spChg chg="del">
          <ac:chgData name="Tsai, Chi-Chien" userId="S::cctsai5@illinois.edu::9904aa22-9311-4834-a652-86ba5dfee50d" providerId="AD" clId="Web-{259C85A7-4A7E-42F6-2FD6-71564B86C14E}" dt="2022-04-28T03:26:18.532" v="729"/>
          <ac:spMkLst>
            <pc:docMk/>
            <pc:sldMk cId="2696747323" sldId="287"/>
            <ac:spMk id="5" creationId="{EF7D2334-A48E-9402-0A15-ED56D91F8E52}"/>
          </ac:spMkLst>
        </pc:spChg>
        <pc:spChg chg="add mod">
          <ac:chgData name="Tsai, Chi-Chien" userId="S::cctsai5@illinois.edu::9904aa22-9311-4834-a652-86ba5dfee50d" providerId="AD" clId="Web-{259C85A7-4A7E-42F6-2FD6-71564B86C14E}" dt="2022-04-28T03:27:09.954" v="745" actId="20577"/>
          <ac:spMkLst>
            <pc:docMk/>
            <pc:sldMk cId="2696747323" sldId="287"/>
            <ac:spMk id="9" creationId="{80A29522-9F62-E010-C3BB-68A5B25143CC}"/>
          </ac:spMkLst>
        </pc:spChg>
      </pc:sldChg>
    </pc:docChg>
  </pc:docChgLst>
  <pc:docChgLst>
    <pc:chgData name="Tsai, Chi-Chien" userId="S::cctsai5@illinois.edu::9904aa22-9311-4834-a652-86ba5dfee50d" providerId="AD" clId="Web-{673F2974-8EEA-5CCC-9A8D-69E4DB64E3A0}"/>
    <pc:docChg chg="modSld">
      <pc:chgData name="Tsai, Chi-Chien" userId="S::cctsai5@illinois.edu::9904aa22-9311-4834-a652-86ba5dfee50d" providerId="AD" clId="Web-{673F2974-8EEA-5CCC-9A8D-69E4DB64E3A0}" dt="2022-04-26T16:59:34.954" v="3" actId="20577"/>
      <pc:docMkLst>
        <pc:docMk/>
      </pc:docMkLst>
      <pc:sldChg chg="modSp">
        <pc:chgData name="Tsai, Chi-Chien" userId="S::cctsai5@illinois.edu::9904aa22-9311-4834-a652-86ba5dfee50d" providerId="AD" clId="Web-{673F2974-8EEA-5CCC-9A8D-69E4DB64E3A0}" dt="2022-04-26T16:59:34.954" v="3" actId="20577"/>
        <pc:sldMkLst>
          <pc:docMk/>
          <pc:sldMk cId="3002855760" sldId="256"/>
        </pc:sldMkLst>
        <pc:spChg chg="mod">
          <ac:chgData name="Tsai, Chi-Chien" userId="S::cctsai5@illinois.edu::9904aa22-9311-4834-a652-86ba5dfee50d" providerId="AD" clId="Web-{673F2974-8EEA-5CCC-9A8D-69E4DB64E3A0}" dt="2022-04-26T16:59:34.954" v="3" actId="20577"/>
          <ac:spMkLst>
            <pc:docMk/>
            <pc:sldMk cId="3002855760" sldId="256"/>
            <ac:spMk id="3" creationId="{C5C15628-F4B0-4B75-97A4-09C3ADBC6A43}"/>
          </ac:spMkLst>
        </pc:spChg>
      </pc:sldChg>
    </pc:docChg>
  </pc:docChgLst>
  <pc:docChgLst>
    <pc:chgData name="Sethi, Richa" userId="S::richa3@illinois.edu::5ba50cf0-5cff-4999-87a9-539c50cfa231" providerId="AD" clId="Web-{A1015DEE-C17D-E30F-E424-40E95ED3C873}"/>
    <pc:docChg chg="addSld delSld modSld">
      <pc:chgData name="Sethi, Richa" userId="S::richa3@illinois.edu::5ba50cf0-5cff-4999-87a9-539c50cfa231" providerId="AD" clId="Web-{A1015DEE-C17D-E30F-E424-40E95ED3C873}" dt="2022-04-28T03:16:11.023" v="655" actId="20577"/>
      <pc:docMkLst>
        <pc:docMk/>
      </pc:docMkLst>
      <pc:sldChg chg="addSp modSp">
        <pc:chgData name="Sethi, Richa" userId="S::richa3@illinois.edu::5ba50cf0-5cff-4999-87a9-539c50cfa231" providerId="AD" clId="Web-{A1015DEE-C17D-E30F-E424-40E95ED3C873}" dt="2022-04-28T03:01:39.666" v="306" actId="20577"/>
        <pc:sldMkLst>
          <pc:docMk/>
          <pc:sldMk cId="219700322" sldId="272"/>
        </pc:sldMkLst>
        <pc:spChg chg="add mod">
          <ac:chgData name="Sethi, Richa" userId="S::richa3@illinois.edu::5ba50cf0-5cff-4999-87a9-539c50cfa231" providerId="AD" clId="Web-{A1015DEE-C17D-E30F-E424-40E95ED3C873}" dt="2022-04-28T02:57:36.370" v="122" actId="20577"/>
          <ac:spMkLst>
            <pc:docMk/>
            <pc:sldMk cId="219700322" sldId="272"/>
            <ac:spMk id="18" creationId="{1807B82F-DDCE-478A-C34C-6933DBB9AF8F}"/>
          </ac:spMkLst>
        </pc:spChg>
        <pc:spChg chg="mod">
          <ac:chgData name="Sethi, Richa" userId="S::richa3@illinois.edu::5ba50cf0-5cff-4999-87a9-539c50cfa231" providerId="AD" clId="Web-{A1015DEE-C17D-E30F-E424-40E95ED3C873}" dt="2022-04-28T03:01:39.666" v="306" actId="20577"/>
          <ac:spMkLst>
            <pc:docMk/>
            <pc:sldMk cId="219700322" sldId="272"/>
            <ac:spMk id="20" creationId="{4B903A04-646C-292A-5DB6-8B719E687A6D}"/>
          </ac:spMkLst>
        </pc:spChg>
      </pc:sldChg>
      <pc:sldChg chg="modSp">
        <pc:chgData name="Sethi, Richa" userId="S::richa3@illinois.edu::5ba50cf0-5cff-4999-87a9-539c50cfa231" providerId="AD" clId="Web-{A1015DEE-C17D-E30F-E424-40E95ED3C873}" dt="2022-04-28T03:14:47.180" v="647" actId="20577"/>
        <pc:sldMkLst>
          <pc:docMk/>
          <pc:sldMk cId="3765081218" sldId="273"/>
        </pc:sldMkLst>
        <pc:spChg chg="mod">
          <ac:chgData name="Sethi, Richa" userId="S::richa3@illinois.edu::5ba50cf0-5cff-4999-87a9-539c50cfa231" providerId="AD" clId="Web-{A1015DEE-C17D-E30F-E424-40E95ED3C873}" dt="2022-04-28T03:14:47.180" v="647" actId="20577"/>
          <ac:spMkLst>
            <pc:docMk/>
            <pc:sldMk cId="3765081218" sldId="273"/>
            <ac:spMk id="3" creationId="{9419050A-3865-4E8D-4ADB-3D7E0101B409}"/>
          </ac:spMkLst>
        </pc:spChg>
      </pc:sldChg>
      <pc:sldChg chg="addSp delSp modSp">
        <pc:chgData name="Sethi, Richa" userId="S::richa3@illinois.edu::5ba50cf0-5cff-4999-87a9-539c50cfa231" providerId="AD" clId="Web-{A1015DEE-C17D-E30F-E424-40E95ED3C873}" dt="2022-04-28T03:16:11.023" v="655" actId="20577"/>
        <pc:sldMkLst>
          <pc:docMk/>
          <pc:sldMk cId="801290795" sldId="280"/>
        </pc:sldMkLst>
        <pc:spChg chg="mod">
          <ac:chgData name="Sethi, Richa" userId="S::richa3@illinois.edu::5ba50cf0-5cff-4999-87a9-539c50cfa231" providerId="AD" clId="Web-{A1015DEE-C17D-E30F-E424-40E95ED3C873}" dt="2022-04-28T03:16:11.023" v="655" actId="20577"/>
          <ac:spMkLst>
            <pc:docMk/>
            <pc:sldMk cId="801290795" sldId="280"/>
            <ac:spMk id="2" creationId="{BB304BE5-F6EF-4C24-85A8-8CDBEB8DEE16}"/>
          </ac:spMkLst>
        </pc:spChg>
        <pc:spChg chg="mod">
          <ac:chgData name="Sethi, Richa" userId="S::richa3@illinois.edu::5ba50cf0-5cff-4999-87a9-539c50cfa231" providerId="AD" clId="Web-{A1015DEE-C17D-E30F-E424-40E95ED3C873}" dt="2022-04-28T03:06:32.509" v="319" actId="20577"/>
          <ac:spMkLst>
            <pc:docMk/>
            <pc:sldMk cId="801290795" sldId="280"/>
            <ac:spMk id="5" creationId="{53B7DB42-DF12-F3CA-BE8B-4F9D9F1AC883}"/>
          </ac:spMkLst>
        </pc:spChg>
        <pc:picChg chg="del">
          <ac:chgData name="Sethi, Richa" userId="S::richa3@illinois.edu::5ba50cf0-5cff-4999-87a9-539c50cfa231" providerId="AD" clId="Web-{A1015DEE-C17D-E30F-E424-40E95ED3C873}" dt="2022-04-28T03:04:40.337" v="307"/>
          <ac:picMkLst>
            <pc:docMk/>
            <pc:sldMk cId="801290795" sldId="280"/>
            <ac:picMk id="6" creationId="{9623B083-63E1-FDDC-62D4-B25750669E3D}"/>
          </ac:picMkLst>
        </pc:picChg>
        <pc:picChg chg="add mod">
          <ac:chgData name="Sethi, Richa" userId="S::richa3@illinois.edu::5ba50cf0-5cff-4999-87a9-539c50cfa231" providerId="AD" clId="Web-{A1015DEE-C17D-E30F-E424-40E95ED3C873}" dt="2022-04-28T03:05:55.087" v="316" actId="1076"/>
          <ac:picMkLst>
            <pc:docMk/>
            <pc:sldMk cId="801290795" sldId="280"/>
            <ac:picMk id="8" creationId="{2C1FC176-55C8-8DAE-12BA-3430DFF66146}"/>
          </ac:picMkLst>
        </pc:picChg>
      </pc:sldChg>
      <pc:sldChg chg="add del replId">
        <pc:chgData name="Sethi, Richa" userId="S::richa3@illinois.edu::5ba50cf0-5cff-4999-87a9-539c50cfa231" providerId="AD" clId="Web-{A1015DEE-C17D-E30F-E424-40E95ED3C873}" dt="2022-04-28T03:04:54.244" v="309"/>
        <pc:sldMkLst>
          <pc:docMk/>
          <pc:sldMk cId="2050604562" sldId="283"/>
        </pc:sldMkLst>
      </pc:sldChg>
      <pc:sldChg chg="addSp modSp new del">
        <pc:chgData name="Sethi, Richa" userId="S::richa3@illinois.edu::5ba50cf0-5cff-4999-87a9-539c50cfa231" providerId="AD" clId="Web-{A1015DEE-C17D-E30F-E424-40E95ED3C873}" dt="2022-04-28T03:07:39.962" v="338"/>
        <pc:sldMkLst>
          <pc:docMk/>
          <pc:sldMk cId="4001816762" sldId="284"/>
        </pc:sldMkLst>
        <pc:spChg chg="mod">
          <ac:chgData name="Sethi, Richa" userId="S::richa3@illinois.edu::5ba50cf0-5cff-4999-87a9-539c50cfa231" providerId="AD" clId="Web-{A1015DEE-C17D-E30F-E424-40E95ED3C873}" dt="2022-04-28T03:07:08.589" v="334" actId="20577"/>
          <ac:spMkLst>
            <pc:docMk/>
            <pc:sldMk cId="4001816762" sldId="284"/>
            <ac:spMk id="2" creationId="{A082AE49-B3D1-CC8E-A849-F96E3A37750B}"/>
          </ac:spMkLst>
        </pc:spChg>
        <pc:spChg chg="add mod">
          <ac:chgData name="Sethi, Richa" userId="S::richa3@illinois.edu::5ba50cf0-5cff-4999-87a9-539c50cfa231" providerId="AD" clId="Web-{A1015DEE-C17D-E30F-E424-40E95ED3C873}" dt="2022-04-28T03:07:22.415" v="336" actId="1076"/>
          <ac:spMkLst>
            <pc:docMk/>
            <pc:sldMk cId="4001816762" sldId="284"/>
            <ac:spMk id="3" creationId="{2F011FB9-3F51-4136-B914-482C57584419}"/>
          </ac:spMkLst>
        </pc:spChg>
      </pc:sldChg>
      <pc:sldChg chg="addSp delSp modSp add replId">
        <pc:chgData name="Sethi, Richa" userId="S::richa3@illinois.edu::5ba50cf0-5cff-4999-87a9-539c50cfa231" providerId="AD" clId="Web-{A1015DEE-C17D-E30F-E424-40E95ED3C873}" dt="2022-04-28T03:13:54.227" v="634" actId="20577"/>
        <pc:sldMkLst>
          <pc:docMk/>
          <pc:sldMk cId="40169445" sldId="285"/>
        </pc:sldMkLst>
        <pc:spChg chg="mod">
          <ac:chgData name="Sethi, Richa" userId="S::richa3@illinois.edu::5ba50cf0-5cff-4999-87a9-539c50cfa231" providerId="AD" clId="Web-{A1015DEE-C17D-E30F-E424-40E95ED3C873}" dt="2022-04-28T03:07:51.540" v="348" actId="20577"/>
          <ac:spMkLst>
            <pc:docMk/>
            <pc:sldMk cId="40169445" sldId="285"/>
            <ac:spMk id="2" creationId="{BB304BE5-F6EF-4C24-85A8-8CDBEB8DEE16}"/>
          </ac:spMkLst>
        </pc:spChg>
        <pc:spChg chg="mod">
          <ac:chgData name="Sethi, Richa" userId="S::richa3@illinois.edu::5ba50cf0-5cff-4999-87a9-539c50cfa231" providerId="AD" clId="Web-{A1015DEE-C17D-E30F-E424-40E95ED3C873}" dt="2022-04-28T03:13:54.227" v="634" actId="20577"/>
          <ac:spMkLst>
            <pc:docMk/>
            <pc:sldMk cId="40169445" sldId="285"/>
            <ac:spMk id="5" creationId="{53B7DB42-DF12-F3CA-BE8B-4F9D9F1AC883}"/>
          </ac:spMkLst>
        </pc:spChg>
        <pc:picChg chg="add mod">
          <ac:chgData name="Sethi, Richa" userId="S::richa3@illinois.edu::5ba50cf0-5cff-4999-87a9-539c50cfa231" providerId="AD" clId="Web-{A1015DEE-C17D-E30F-E424-40E95ED3C873}" dt="2022-04-28T03:09:08.509" v="364" actId="1076"/>
          <ac:picMkLst>
            <pc:docMk/>
            <pc:sldMk cId="40169445" sldId="285"/>
            <ac:picMk id="3" creationId="{2102B5BC-9654-4B6D-754A-5E78652CEA7C}"/>
          </ac:picMkLst>
        </pc:picChg>
        <pc:picChg chg="del">
          <ac:chgData name="Sethi, Richa" userId="S::richa3@illinois.edu::5ba50cf0-5cff-4999-87a9-539c50cfa231" providerId="AD" clId="Web-{A1015DEE-C17D-E30F-E424-40E95ED3C873}" dt="2022-04-28T03:08:32.759" v="349"/>
          <ac:picMkLst>
            <pc:docMk/>
            <pc:sldMk cId="40169445" sldId="285"/>
            <ac:picMk id="8" creationId="{2C1FC176-55C8-8DAE-12BA-3430DFF66146}"/>
          </ac:picMkLst>
        </pc:picChg>
      </pc:sldChg>
    </pc:docChg>
  </pc:docChgLst>
  <pc:docChgLst>
    <pc:chgData name="Guest User" userId="S::urn:spo:anon#f56ad58412a644295271d46c1b389f2773a7bc85bb920e5f4d6fad8bb7b982d7::" providerId="AD" clId="Web-{549236A1-A9AE-4172-9982-0CDD94A4612A}"/>
    <pc:docChg chg="modSld">
      <pc:chgData name="Guest User" userId="S::urn:spo:anon#f56ad58412a644295271d46c1b389f2773a7bc85bb920e5f4d6fad8bb7b982d7::" providerId="AD" clId="Web-{549236A1-A9AE-4172-9982-0CDD94A4612A}" dt="2022-04-28T01:20:46.766" v="796" actId="20577"/>
      <pc:docMkLst>
        <pc:docMk/>
      </pc:docMkLst>
      <pc:sldChg chg="addSp modSp">
        <pc:chgData name="Guest User" userId="S::urn:spo:anon#f56ad58412a644295271d46c1b389f2773a7bc85bb920e5f4d6fad8bb7b982d7::" providerId="AD" clId="Web-{549236A1-A9AE-4172-9982-0CDD94A4612A}" dt="2022-04-28T01:20:46.766" v="796" actId="20577"/>
        <pc:sldMkLst>
          <pc:docMk/>
          <pc:sldMk cId="801290795" sldId="280"/>
        </pc:sldMkLst>
        <pc:spChg chg="add mod">
          <ac:chgData name="Guest User" userId="S::urn:spo:anon#f56ad58412a644295271d46c1b389f2773a7bc85bb920e5f4d6fad8bb7b982d7::" providerId="AD" clId="Web-{549236A1-A9AE-4172-9982-0CDD94A4612A}" dt="2022-04-28T01:17:26.533" v="419" actId="20577"/>
          <ac:spMkLst>
            <pc:docMk/>
            <pc:sldMk cId="801290795" sldId="280"/>
            <ac:spMk id="4" creationId="{0462CAB7-09E5-2626-E403-D1B013116DA7}"/>
          </ac:spMkLst>
        </pc:spChg>
        <pc:spChg chg="add mod">
          <ac:chgData name="Guest User" userId="S::urn:spo:anon#f56ad58412a644295271d46c1b389f2773a7bc85bb920e5f4d6fad8bb7b982d7::" providerId="AD" clId="Web-{549236A1-A9AE-4172-9982-0CDD94A4612A}" dt="2022-04-28T01:20:46.766" v="796" actId="20577"/>
          <ac:spMkLst>
            <pc:docMk/>
            <pc:sldMk cId="801290795" sldId="280"/>
            <ac:spMk id="5" creationId="{53B7DB42-DF12-F3CA-BE8B-4F9D9F1AC883}"/>
          </ac:spMkLst>
        </pc:spChg>
      </pc:sldChg>
      <pc:sldChg chg="addSp modSp">
        <pc:chgData name="Guest User" userId="S::urn:spo:anon#f56ad58412a644295271d46c1b389f2773a7bc85bb920e5f4d6fad8bb7b982d7::" providerId="AD" clId="Web-{549236A1-A9AE-4172-9982-0CDD94A4612A}" dt="2022-04-28T01:17:43.783" v="432" actId="14100"/>
        <pc:sldMkLst>
          <pc:docMk/>
          <pc:sldMk cId="2418335687" sldId="281"/>
        </pc:sldMkLst>
        <pc:spChg chg="add mod">
          <ac:chgData name="Guest User" userId="S::urn:spo:anon#f56ad58412a644295271d46c1b389f2773a7bc85bb920e5f4d6fad8bb7b982d7::" providerId="AD" clId="Web-{549236A1-A9AE-4172-9982-0CDD94A4612A}" dt="2022-04-28T01:17:43.783" v="432" actId="14100"/>
          <ac:spMkLst>
            <pc:docMk/>
            <pc:sldMk cId="2418335687" sldId="281"/>
            <ac:spMk id="5" creationId="{EF7D2334-A48E-9402-0A15-ED56D91F8E52}"/>
          </ac:spMkLst>
        </pc:spChg>
      </pc:sldChg>
    </pc:docChg>
  </pc:docChgLst>
  <pc:docChgLst>
    <pc:chgData name="Tsai, Chi-Chien" userId="S::cctsai5@illinois.edu::9904aa22-9311-4834-a652-86ba5dfee50d" providerId="AD" clId="Web-{C1EBF7D1-9CDD-F634-3FD5-3B9588EE8D40}"/>
    <pc:docChg chg="addSld modSld">
      <pc:chgData name="Tsai, Chi-Chien" userId="S::cctsai5@illinois.edu::9904aa22-9311-4834-a652-86ba5dfee50d" providerId="AD" clId="Web-{C1EBF7D1-9CDD-F634-3FD5-3B9588EE8D40}" dt="2022-04-28T15:53:20.378" v="23" actId="20577"/>
      <pc:docMkLst>
        <pc:docMk/>
      </pc:docMkLst>
      <pc:sldChg chg="modSp add">
        <pc:chgData name="Tsai, Chi-Chien" userId="S::cctsai5@illinois.edu::9904aa22-9311-4834-a652-86ba5dfee50d" providerId="AD" clId="Web-{C1EBF7D1-9CDD-F634-3FD5-3B9588EE8D40}" dt="2022-04-28T15:53:20.378" v="23" actId="20577"/>
        <pc:sldMkLst>
          <pc:docMk/>
          <pc:sldMk cId="1011891203" sldId="286"/>
        </pc:sldMkLst>
        <pc:spChg chg="mod">
          <ac:chgData name="Tsai, Chi-Chien" userId="S::cctsai5@illinois.edu::9904aa22-9311-4834-a652-86ba5dfee50d" providerId="AD" clId="Web-{C1EBF7D1-9CDD-F634-3FD5-3B9588EE8D40}" dt="2022-04-28T15:53:20.378" v="23" actId="20577"/>
          <ac:spMkLst>
            <pc:docMk/>
            <pc:sldMk cId="1011891203" sldId="286"/>
            <ac:spMk id="4" creationId="{634EF002-BDC5-D500-A982-AA9CAE8D77D0}"/>
          </ac:spMkLst>
        </pc:spChg>
      </pc:sldChg>
    </pc:docChg>
  </pc:docChgLst>
  <pc:docChgLst>
    <pc:chgData name="Dasha Leus" userId="4afa4db58bac6170" providerId="LiveId" clId="{58CAC3D9-499E-4AE7-AFBF-F1ECECFFF36B}"/>
    <pc:docChg chg="undo custSel addSld modSld sldOrd">
      <pc:chgData name="Dasha Leus" userId="4afa4db58bac6170" providerId="LiveId" clId="{58CAC3D9-499E-4AE7-AFBF-F1ECECFFF36B}" dt="2019-05-02T17:51:36.924" v="2868"/>
      <pc:docMkLst>
        <pc:docMk/>
      </pc:docMkLst>
      <pc:sldChg chg="addSp modSp">
        <pc:chgData name="Dasha Leus" userId="4afa4db58bac6170" providerId="LiveId" clId="{58CAC3D9-499E-4AE7-AFBF-F1ECECFFF36B}" dt="2019-05-02T17:49:59.384" v="2826" actId="1035"/>
        <pc:sldMkLst>
          <pc:docMk/>
          <pc:sldMk cId="1112251965" sldId="257"/>
        </pc:sldMkLst>
        <pc:picChg chg="add mod">
          <ac:chgData name="Dasha Leus" userId="4afa4db58bac6170" providerId="LiveId" clId="{58CAC3D9-499E-4AE7-AFBF-F1ECECFFF36B}" dt="2019-05-02T17:49:59.384" v="2826" actId="1035"/>
          <ac:picMkLst>
            <pc:docMk/>
            <pc:sldMk cId="1112251965" sldId="257"/>
            <ac:picMk id="42" creationId="{6446A1B7-63B6-489A-AC3A-91B97757BB81}"/>
          </ac:picMkLst>
        </pc:picChg>
      </pc:sldChg>
      <pc:sldChg chg="addSp delSp modSp">
        <pc:chgData name="Dasha Leus" userId="4afa4db58bac6170" providerId="LiveId" clId="{58CAC3D9-499E-4AE7-AFBF-F1ECECFFF36B}" dt="2019-05-02T17:50:04.876" v="2828"/>
        <pc:sldMkLst>
          <pc:docMk/>
          <pc:sldMk cId="3770525779" sldId="260"/>
        </pc:sldMkLst>
        <pc:picChg chg="add del mod">
          <ac:chgData name="Dasha Leus" userId="4afa4db58bac6170" providerId="LiveId" clId="{58CAC3D9-499E-4AE7-AFBF-F1ECECFFF36B}" dt="2019-05-02T17:50:03.582" v="2827" actId="478"/>
          <ac:picMkLst>
            <pc:docMk/>
            <pc:sldMk cId="3770525779" sldId="260"/>
            <ac:picMk id="14" creationId="{86D99404-4A2B-4D1B-838D-F181083CBEF7}"/>
          </ac:picMkLst>
        </pc:picChg>
        <pc:picChg chg="add">
          <ac:chgData name="Dasha Leus" userId="4afa4db58bac6170" providerId="LiveId" clId="{58CAC3D9-499E-4AE7-AFBF-F1ECECFFF36B}" dt="2019-05-02T17:50:04.876" v="2828"/>
          <ac:picMkLst>
            <pc:docMk/>
            <pc:sldMk cId="3770525779" sldId="260"/>
            <ac:picMk id="15" creationId="{63D55CF3-A23C-4AFE-89AC-EFFA4504FB27}"/>
          </ac:picMkLst>
        </pc:picChg>
      </pc:sldChg>
      <pc:sldChg chg="addSp delSp modSp delCm">
        <pc:chgData name="Dasha Leus" userId="4afa4db58bac6170" providerId="LiveId" clId="{58CAC3D9-499E-4AE7-AFBF-F1ECECFFF36B}" dt="2019-05-02T17:50:34.187" v="2856" actId="20577"/>
        <pc:sldMkLst>
          <pc:docMk/>
          <pc:sldMk cId="2641589673" sldId="261"/>
        </pc:sldMkLst>
        <pc:spChg chg="mod">
          <ac:chgData name="Dasha Leus" userId="4afa4db58bac6170" providerId="LiveId" clId="{58CAC3D9-499E-4AE7-AFBF-F1ECECFFF36B}" dt="2019-05-02T17:21:56.353" v="2016" actId="1076"/>
          <ac:spMkLst>
            <pc:docMk/>
            <pc:sldMk cId="2641589673" sldId="261"/>
            <ac:spMk id="2" creationId="{8CED78FE-F395-4CF4-9C22-CE2D796829EC}"/>
          </ac:spMkLst>
        </pc:spChg>
        <pc:spChg chg="del mod">
          <ac:chgData name="Dasha Leus" userId="4afa4db58bac6170" providerId="LiveId" clId="{58CAC3D9-499E-4AE7-AFBF-F1ECECFFF36B}" dt="2019-05-02T17:20:00.525" v="2008" actId="478"/>
          <ac:spMkLst>
            <pc:docMk/>
            <pc:sldMk cId="2641589673" sldId="261"/>
            <ac:spMk id="3" creationId="{7CAED284-39FF-435B-A529-E6A9EDC0E2F3}"/>
          </ac:spMkLst>
        </pc:spChg>
        <pc:spChg chg="add mod">
          <ac:chgData name="Dasha Leus" userId="4afa4db58bac6170" providerId="LiveId" clId="{58CAC3D9-499E-4AE7-AFBF-F1ECECFFF36B}" dt="2019-05-02T17:50:34.187" v="2856" actId="20577"/>
          <ac:spMkLst>
            <pc:docMk/>
            <pc:sldMk cId="2641589673" sldId="261"/>
            <ac:spMk id="6" creationId="{122503B2-3C5B-466E-B651-949C24B2EDF9}"/>
          </ac:spMkLst>
        </pc:spChg>
        <pc:graphicFrameChg chg="add del mod">
          <ac:chgData name="Dasha Leus" userId="4afa4db58bac6170" providerId="LiveId" clId="{58CAC3D9-499E-4AE7-AFBF-F1ECECFFF36B}" dt="2019-05-02T17:20:54.181" v="2011" actId="3680"/>
          <ac:graphicFrameMkLst>
            <pc:docMk/>
            <pc:sldMk cId="2641589673" sldId="261"/>
            <ac:graphicFrameMk id="4" creationId="{CDD73E6A-C5F9-4519-A7C7-AF3A516A3D6E}"/>
          </ac:graphicFrameMkLst>
        </pc:graphicFrameChg>
        <pc:graphicFrameChg chg="add mod modGraphic">
          <ac:chgData name="Dasha Leus" userId="4afa4db58bac6170" providerId="LiveId" clId="{58CAC3D9-499E-4AE7-AFBF-F1ECECFFF36B}" dt="2019-05-02T17:31:53.529" v="2754" actId="20577"/>
          <ac:graphicFrameMkLst>
            <pc:docMk/>
            <pc:sldMk cId="2641589673" sldId="261"/>
            <ac:graphicFrameMk id="5" creationId="{9BAB6B80-E80E-42B4-8260-0F7C1BEB4449}"/>
          </ac:graphicFrameMkLst>
        </pc:graphicFrameChg>
        <pc:picChg chg="add">
          <ac:chgData name="Dasha Leus" userId="4afa4db58bac6170" providerId="LiveId" clId="{58CAC3D9-499E-4AE7-AFBF-F1ECECFFF36B}" dt="2019-05-02T17:50:09.512" v="2829"/>
          <ac:picMkLst>
            <pc:docMk/>
            <pc:sldMk cId="2641589673" sldId="261"/>
            <ac:picMk id="7" creationId="{DD439C02-03D3-48B5-8643-772B11F4B1FC}"/>
          </ac:picMkLst>
        </pc:picChg>
      </pc:sldChg>
      <pc:sldChg chg="addSp modSp">
        <pc:chgData name="Dasha Leus" userId="4afa4db58bac6170" providerId="LiveId" clId="{58CAC3D9-499E-4AE7-AFBF-F1ECECFFF36B}" dt="2019-05-02T17:51:36.924" v="2868"/>
        <pc:sldMkLst>
          <pc:docMk/>
          <pc:sldMk cId="948768401" sldId="262"/>
        </pc:sldMkLst>
        <pc:spChg chg="mod">
          <ac:chgData name="Dasha Leus" userId="4afa4db58bac6170" providerId="LiveId" clId="{58CAC3D9-499E-4AE7-AFBF-F1ECECFFF36B}" dt="2019-05-02T17:14:47.651" v="1974" actId="20577"/>
          <ac:spMkLst>
            <pc:docMk/>
            <pc:sldMk cId="948768401" sldId="262"/>
            <ac:spMk id="2" creationId="{D03BAE0E-DE48-44A5-ABDC-8E370F527CCB}"/>
          </ac:spMkLst>
        </pc:spChg>
        <pc:picChg chg="add">
          <ac:chgData name="Dasha Leus" userId="4afa4db58bac6170" providerId="LiveId" clId="{58CAC3D9-499E-4AE7-AFBF-F1ECECFFF36B}" dt="2019-05-02T17:51:36.924" v="2868"/>
          <ac:picMkLst>
            <pc:docMk/>
            <pc:sldMk cId="948768401" sldId="262"/>
            <ac:picMk id="4" creationId="{74FDD20D-FA6F-4478-89C9-D4CDFF374186}"/>
          </ac:picMkLst>
        </pc:picChg>
      </pc:sldChg>
      <pc:sldChg chg="addSp delSp modSp">
        <pc:chgData name="Dasha Leus" userId="4afa4db58bac6170" providerId="LiveId" clId="{58CAC3D9-499E-4AE7-AFBF-F1ECECFFF36B}" dt="2019-05-02T17:51:27.087" v="2866" actId="1076"/>
        <pc:sldMkLst>
          <pc:docMk/>
          <pc:sldMk cId="3647817022" sldId="263"/>
        </pc:sldMkLst>
        <pc:spChg chg="del mod topLvl">
          <ac:chgData name="Dasha Leus" userId="4afa4db58bac6170" providerId="LiveId" clId="{58CAC3D9-499E-4AE7-AFBF-F1ECECFFF36B}" dt="2019-05-02T17:51:13.802" v="2862" actId="478"/>
          <ac:spMkLst>
            <pc:docMk/>
            <pc:sldMk cId="3647817022" sldId="263"/>
            <ac:spMk id="15" creationId="{81D961BB-AFDC-4500-9ABC-A76701F9027C}"/>
          </ac:spMkLst>
        </pc:spChg>
        <pc:grpChg chg="add del mod">
          <ac:chgData name="Dasha Leus" userId="4afa4db58bac6170" providerId="LiveId" clId="{58CAC3D9-499E-4AE7-AFBF-F1ECECFFF36B}" dt="2019-05-02T17:51:13.802" v="2862" actId="478"/>
          <ac:grpSpMkLst>
            <pc:docMk/>
            <pc:sldMk cId="3647817022" sldId="263"/>
            <ac:grpSpMk id="13" creationId="{85ED7C9C-A6EE-4CC4-8F82-FD1A2E656F8E}"/>
          </ac:grpSpMkLst>
        </pc:grpChg>
        <pc:graphicFrameChg chg="modGraphic">
          <ac:chgData name="Dasha Leus" userId="4afa4db58bac6170" providerId="LiveId" clId="{58CAC3D9-499E-4AE7-AFBF-F1ECECFFF36B}" dt="2019-05-02T17:37:06.835" v="2777" actId="20577"/>
          <ac:graphicFrameMkLst>
            <pc:docMk/>
            <pc:sldMk cId="3647817022" sldId="263"/>
            <ac:graphicFrameMk id="11" creationId="{BD130395-B233-4620-8E19-37A55360734E}"/>
          </ac:graphicFrameMkLst>
        </pc:graphicFrameChg>
        <pc:picChg chg="mod topLvl">
          <ac:chgData name="Dasha Leus" userId="4afa4db58bac6170" providerId="LiveId" clId="{58CAC3D9-499E-4AE7-AFBF-F1ECECFFF36B}" dt="2019-05-02T17:51:27.087" v="2866" actId="1076"/>
          <ac:picMkLst>
            <pc:docMk/>
            <pc:sldMk cId="3647817022" sldId="263"/>
            <ac:picMk id="14" creationId="{C1422E1B-3533-45DF-82EB-D3B658D60293}"/>
          </ac:picMkLst>
        </pc:picChg>
      </pc:sldChg>
      <pc:sldChg chg="addSp modSp">
        <pc:chgData name="Dasha Leus" userId="4afa4db58bac6170" providerId="LiveId" clId="{58CAC3D9-499E-4AE7-AFBF-F1ECECFFF36B}" dt="2019-05-02T17:51:33.088" v="2867"/>
        <pc:sldMkLst>
          <pc:docMk/>
          <pc:sldMk cId="4052813451" sldId="264"/>
        </pc:sldMkLst>
        <pc:graphicFrameChg chg="mod">
          <ac:chgData name="Dasha Leus" userId="4afa4db58bac6170" providerId="LiveId" clId="{58CAC3D9-499E-4AE7-AFBF-F1ECECFFF36B}" dt="2019-05-02T17:13:05.138" v="1969"/>
          <ac:graphicFrameMkLst>
            <pc:docMk/>
            <pc:sldMk cId="4052813451" sldId="264"/>
            <ac:graphicFrameMk id="7" creationId="{FB8E86D2-36B3-470F-9990-A39E459A5C9C}"/>
          </ac:graphicFrameMkLst>
        </pc:graphicFrameChg>
        <pc:picChg chg="add">
          <ac:chgData name="Dasha Leus" userId="4afa4db58bac6170" providerId="LiveId" clId="{58CAC3D9-499E-4AE7-AFBF-F1ECECFFF36B}" dt="2019-05-02T17:51:33.088" v="2867"/>
          <ac:picMkLst>
            <pc:docMk/>
            <pc:sldMk cId="4052813451" sldId="264"/>
            <ac:picMk id="9" creationId="{8680502C-4296-48C2-A430-D7ECF4719672}"/>
          </ac:picMkLst>
        </pc:picChg>
      </pc:sldChg>
      <pc:sldChg chg="addSp modSp ord setBg">
        <pc:chgData name="Dasha Leus" userId="4afa4db58bac6170" providerId="LiveId" clId="{58CAC3D9-499E-4AE7-AFBF-F1ECECFFF36B}" dt="2019-05-02T17:49:04.333" v="2814"/>
        <pc:sldMkLst>
          <pc:docMk/>
          <pc:sldMk cId="1928588757" sldId="265"/>
        </pc:sldMkLst>
        <pc:grpChg chg="add">
          <ac:chgData name="Dasha Leus" userId="4afa4db58bac6170" providerId="LiveId" clId="{58CAC3D9-499E-4AE7-AFBF-F1ECECFFF36B}" dt="2019-05-02T17:49:04.333" v="2814"/>
          <ac:grpSpMkLst>
            <pc:docMk/>
            <pc:sldMk cId="1928588757" sldId="265"/>
            <ac:grpSpMk id="5" creationId="{D3B1C452-8F6A-4EEC-B275-538D976C7211}"/>
          </ac:grpSpMkLst>
        </pc:grpChg>
        <pc:graphicFrameChg chg="mod">
          <ac:chgData name="Dasha Leus" userId="4afa4db58bac6170" providerId="LiveId" clId="{58CAC3D9-499E-4AE7-AFBF-F1ECECFFF36B}" dt="2019-05-02T17:19:09.118" v="2005" actId="404"/>
          <ac:graphicFrameMkLst>
            <pc:docMk/>
            <pc:sldMk cId="1928588757" sldId="265"/>
            <ac:graphicFrameMk id="4" creationId="{D3DDFEF1-73B3-4EFC-837F-A085A0FF5CE6}"/>
          </ac:graphicFrameMkLst>
        </pc:graphicFrameChg>
      </pc:sldChg>
      <pc:sldChg chg="addSp delSp modSp add setBg">
        <pc:chgData name="Dasha Leus" userId="4afa4db58bac6170" providerId="LiveId" clId="{58CAC3D9-499E-4AE7-AFBF-F1ECECFFF36B}" dt="2019-05-02T17:48:55.114" v="2813" actId="1076"/>
        <pc:sldMkLst>
          <pc:docMk/>
          <pc:sldMk cId="1703889708" sldId="266"/>
        </pc:sldMkLst>
        <pc:spChg chg="mod">
          <ac:chgData name="Dasha Leus" userId="4afa4db58bac6170" providerId="LiveId" clId="{58CAC3D9-499E-4AE7-AFBF-F1ECECFFF36B}" dt="2019-05-02T16:59:23.082" v="1315" actId="20577"/>
          <ac:spMkLst>
            <pc:docMk/>
            <pc:sldMk cId="1703889708" sldId="266"/>
            <ac:spMk id="2" creationId="{B856C85B-355A-4110-83CF-A211B2E50C50}"/>
          </ac:spMkLst>
        </pc:spChg>
        <pc:spChg chg="add mod">
          <ac:chgData name="Dasha Leus" userId="4afa4db58bac6170" providerId="LiveId" clId="{58CAC3D9-499E-4AE7-AFBF-F1ECECFFF36B}" dt="2019-05-02T17:48:12.197" v="2803" actId="27636"/>
          <ac:spMkLst>
            <pc:docMk/>
            <pc:sldMk cId="1703889708" sldId="266"/>
            <ac:spMk id="4" creationId="{33B84786-4F01-4BFA-BDE8-2C8C06D49640}"/>
          </ac:spMkLst>
        </pc:spChg>
        <pc:spChg chg="add mod">
          <ac:chgData name="Dasha Leus" userId="4afa4db58bac6170" providerId="LiveId" clId="{58CAC3D9-499E-4AE7-AFBF-F1ECECFFF36B}" dt="2019-05-02T17:09:54.979" v="1870" actId="207"/>
          <ac:spMkLst>
            <pc:docMk/>
            <pc:sldMk cId="1703889708" sldId="266"/>
            <ac:spMk id="5" creationId="{30B0088C-F4B5-4394-9717-20B2E0BBB793}"/>
          </ac:spMkLst>
        </pc:spChg>
        <pc:spChg chg="add del mod">
          <ac:chgData name="Dasha Leus" userId="4afa4db58bac6170" providerId="LiveId" clId="{58CAC3D9-499E-4AE7-AFBF-F1ECECFFF36B}" dt="2019-05-02T17:48:14.399" v="2805"/>
          <ac:spMkLst>
            <pc:docMk/>
            <pc:sldMk cId="1703889708" sldId="266"/>
            <ac:spMk id="6" creationId="{C2EFE0D1-EF68-423B-9711-72A7054A61D2}"/>
          </ac:spMkLst>
        </pc:spChg>
        <pc:spChg chg="add del mod">
          <ac:chgData name="Dasha Leus" userId="4afa4db58bac6170" providerId="LiveId" clId="{58CAC3D9-499E-4AE7-AFBF-F1ECECFFF36B}" dt="2019-05-02T16:42:09.404" v="724" actId="478"/>
          <ac:spMkLst>
            <pc:docMk/>
            <pc:sldMk cId="1703889708" sldId="266"/>
            <ac:spMk id="7" creationId="{F27A454F-CD98-47B4-A14C-5A68D390ADE9}"/>
          </ac:spMkLst>
        </pc:spChg>
        <pc:spChg chg="add del">
          <ac:chgData name="Dasha Leus" userId="4afa4db58bac6170" providerId="LiveId" clId="{58CAC3D9-499E-4AE7-AFBF-F1ECECFFF36B}" dt="2019-05-02T16:42:17.967" v="726"/>
          <ac:spMkLst>
            <pc:docMk/>
            <pc:sldMk cId="1703889708" sldId="266"/>
            <ac:spMk id="8" creationId="{0C327BD1-2B4D-4550-8248-AEE605F37726}"/>
          </ac:spMkLst>
        </pc:spChg>
        <pc:spChg chg="add del mod">
          <ac:chgData name="Dasha Leus" userId="4afa4db58bac6170" providerId="LiveId" clId="{58CAC3D9-499E-4AE7-AFBF-F1ECECFFF36B}" dt="2019-05-02T16:42:29.695" v="730"/>
          <ac:spMkLst>
            <pc:docMk/>
            <pc:sldMk cId="1703889708" sldId="266"/>
            <ac:spMk id="9" creationId="{FACA12D4-EB57-43D2-AC39-4C05E58BC3D6}"/>
          </ac:spMkLst>
        </pc:spChg>
        <pc:spChg chg="mod">
          <ac:chgData name="Dasha Leus" userId="4afa4db58bac6170" providerId="LiveId" clId="{58CAC3D9-499E-4AE7-AFBF-F1ECECFFF36B}" dt="2019-05-02T17:48:45.606" v="2811" actId="404"/>
          <ac:spMkLst>
            <pc:docMk/>
            <pc:sldMk cId="1703889708" sldId="266"/>
            <ac:spMk id="14" creationId="{5BB879D7-80AC-486A-9171-FE9EE4550A1D}"/>
          </ac:spMkLst>
        </pc:spChg>
        <pc:grpChg chg="add mod">
          <ac:chgData name="Dasha Leus" userId="4afa4db58bac6170" providerId="LiveId" clId="{58CAC3D9-499E-4AE7-AFBF-F1ECECFFF36B}" dt="2019-05-02T17:48:55.114" v="2813" actId="1076"/>
          <ac:grpSpMkLst>
            <pc:docMk/>
            <pc:sldMk cId="1703889708" sldId="266"/>
            <ac:grpSpMk id="12" creationId="{9A6C8D13-46EE-4276-927B-7275D69CCB65}"/>
          </ac:grpSpMkLst>
        </pc:grpChg>
        <pc:graphicFrameChg chg="del modGraphic">
          <ac:chgData name="Dasha Leus" userId="4afa4db58bac6170" providerId="LiveId" clId="{58CAC3D9-499E-4AE7-AFBF-F1ECECFFF36B}" dt="2019-05-02T16:30:50.416" v="194" actId="478"/>
          <ac:graphicFrameMkLst>
            <pc:docMk/>
            <pc:sldMk cId="1703889708" sldId="266"/>
            <ac:graphicFrameMk id="11" creationId="{BD130395-B233-4620-8E19-37A55360734E}"/>
          </ac:graphicFrameMkLst>
        </pc:graphicFrameChg>
      </pc:sldChg>
      <pc:sldChg chg="addSp delSp modSp add ord setBg">
        <pc:chgData name="Dasha Leus" userId="4afa4db58bac6170" providerId="LiveId" clId="{58CAC3D9-499E-4AE7-AFBF-F1ECECFFF36B}" dt="2019-05-02T17:35:42.406" v="2760" actId="14100"/>
        <pc:sldMkLst>
          <pc:docMk/>
          <pc:sldMk cId="2246784935" sldId="267"/>
        </pc:sldMkLst>
        <pc:spChg chg="mod">
          <ac:chgData name="Dasha Leus" userId="4afa4db58bac6170" providerId="LiveId" clId="{58CAC3D9-499E-4AE7-AFBF-F1ECECFFF36B}" dt="2019-05-02T16:59:35.659" v="1320" actId="20577"/>
          <ac:spMkLst>
            <pc:docMk/>
            <pc:sldMk cId="2246784935" sldId="267"/>
            <ac:spMk id="2" creationId="{BD751BD1-AFC4-4359-895A-92FA85E4A319}"/>
          </ac:spMkLst>
        </pc:spChg>
        <pc:spChg chg="mod">
          <ac:chgData name="Dasha Leus" userId="4afa4db58bac6170" providerId="LiveId" clId="{58CAC3D9-499E-4AE7-AFBF-F1ECECFFF36B}" dt="2019-05-02T17:35:42.406" v="2760" actId="14100"/>
          <ac:spMkLst>
            <pc:docMk/>
            <pc:sldMk cId="2246784935" sldId="267"/>
            <ac:spMk id="3" creationId="{C3BED098-D8BF-4150-86E6-8803DBD8FFA7}"/>
          </ac:spMkLst>
        </pc:spChg>
        <pc:spChg chg="del">
          <ac:chgData name="Dasha Leus" userId="4afa4db58bac6170" providerId="LiveId" clId="{58CAC3D9-499E-4AE7-AFBF-F1ECECFFF36B}" dt="2019-05-02T16:57:06.851" v="1212" actId="478"/>
          <ac:spMkLst>
            <pc:docMk/>
            <pc:sldMk cId="2246784935" sldId="267"/>
            <ac:spMk id="4" creationId="{F8BF7DCB-B39D-4346-891C-B47F2A5A1618}"/>
          </ac:spMkLst>
        </pc:spChg>
        <pc:spChg chg="add mod">
          <ac:chgData name="Dasha Leus" userId="4afa4db58bac6170" providerId="LiveId" clId="{58CAC3D9-499E-4AE7-AFBF-F1ECECFFF36B}" dt="2019-05-02T16:59:09.851" v="1314" actId="207"/>
          <ac:spMkLst>
            <pc:docMk/>
            <pc:sldMk cId="2246784935" sldId="267"/>
            <ac:spMk id="6" creationId="{CD080581-8004-4BC0-87F8-45F8FD934096}"/>
          </ac:spMkLst>
        </pc:spChg>
        <pc:grpChg chg="add mod">
          <ac:chgData name="Dasha Leus" userId="4afa4db58bac6170" providerId="LiveId" clId="{58CAC3D9-499E-4AE7-AFBF-F1ECECFFF36B}" dt="2019-05-02T16:59:02.808" v="1313" actId="207"/>
          <ac:grpSpMkLst>
            <pc:docMk/>
            <pc:sldMk cId="2246784935" sldId="267"/>
            <ac:grpSpMk id="7" creationId="{A0D23F62-572F-4189-8838-9ED962EEE053}"/>
          </ac:grpSpMkLst>
        </pc:grpChg>
        <pc:picChg chg="add mod">
          <ac:chgData name="Dasha Leus" userId="4afa4db58bac6170" providerId="LiveId" clId="{58CAC3D9-499E-4AE7-AFBF-F1ECECFFF36B}" dt="2019-05-02T16:57:16.058" v="1213" actId="164"/>
          <ac:picMkLst>
            <pc:docMk/>
            <pc:sldMk cId="2246784935" sldId="267"/>
            <ac:picMk id="5" creationId="{34283C71-BEBA-40F9-A624-204840A2DB83}"/>
          </ac:picMkLst>
        </pc:picChg>
      </pc:sldChg>
      <pc:sldChg chg="addSp delSp modSp add setBg">
        <pc:chgData name="Dasha Leus" userId="4afa4db58bac6170" providerId="LiveId" clId="{58CAC3D9-499E-4AE7-AFBF-F1ECECFFF36B}" dt="2019-05-02T17:49:10.403" v="2815"/>
        <pc:sldMkLst>
          <pc:docMk/>
          <pc:sldMk cId="2668028407" sldId="268"/>
        </pc:sldMkLst>
        <pc:spChg chg="mod">
          <ac:chgData name="Dasha Leus" userId="4afa4db58bac6170" providerId="LiveId" clId="{58CAC3D9-499E-4AE7-AFBF-F1ECECFFF36B}" dt="2019-05-02T17:00:40.114" v="1342" actId="20577"/>
          <ac:spMkLst>
            <pc:docMk/>
            <pc:sldMk cId="2668028407" sldId="268"/>
            <ac:spMk id="2" creationId="{3EF5FE72-4F90-4523-9174-57F743B75D48}"/>
          </ac:spMkLst>
        </pc:spChg>
        <pc:spChg chg="del">
          <ac:chgData name="Dasha Leus" userId="4afa4db58bac6170" providerId="LiveId" clId="{58CAC3D9-499E-4AE7-AFBF-F1ECECFFF36B}" dt="2019-05-02T17:00:56.025" v="1343" actId="1032"/>
          <ac:spMkLst>
            <pc:docMk/>
            <pc:sldMk cId="2668028407" sldId="268"/>
            <ac:spMk id="3" creationId="{07A98BBC-FD6B-44BE-9426-18AC71327C5E}"/>
          </ac:spMkLst>
        </pc:spChg>
        <pc:grpChg chg="add">
          <ac:chgData name="Dasha Leus" userId="4afa4db58bac6170" providerId="LiveId" clId="{58CAC3D9-499E-4AE7-AFBF-F1ECECFFF36B}" dt="2019-05-02T17:49:10.403" v="2815"/>
          <ac:grpSpMkLst>
            <pc:docMk/>
            <pc:sldMk cId="2668028407" sldId="268"/>
            <ac:grpSpMk id="5" creationId="{ABC675A8-93B4-42F9-9BE5-5592F1108433}"/>
          </ac:grpSpMkLst>
        </pc:grpChg>
        <pc:graphicFrameChg chg="add mod">
          <ac:chgData name="Dasha Leus" userId="4afa4db58bac6170" providerId="LiveId" clId="{58CAC3D9-499E-4AE7-AFBF-F1ECECFFF36B}" dt="2019-05-02T17:10:53.441" v="1879"/>
          <ac:graphicFrameMkLst>
            <pc:docMk/>
            <pc:sldMk cId="2668028407" sldId="268"/>
            <ac:graphicFrameMk id="4" creationId="{510A5F98-4779-40A0-B729-5F6EB7E72EB7}"/>
          </ac:graphicFrameMkLst>
        </pc:graphicFrameChg>
      </pc:sldChg>
    </pc:docChg>
  </pc:docChgLst>
  <pc:docChgLst>
    <pc:chgData clId="Web-{CB4653F9-CA3E-C543-3E1D-E4F1C34986D5}"/>
    <pc:docChg chg="modSld">
      <pc:chgData name="" userId="" providerId="" clId="Web-{CB4653F9-CA3E-C543-3E1D-E4F1C34986D5}" dt="2022-04-26T17:00:01.949" v="2" actId="20577"/>
      <pc:docMkLst>
        <pc:docMk/>
      </pc:docMkLst>
      <pc:sldChg chg="modSp">
        <pc:chgData name="" userId="" providerId="" clId="Web-{CB4653F9-CA3E-C543-3E1D-E4F1C34986D5}" dt="2022-04-26T17:00:01.949" v="2" actId="20577"/>
        <pc:sldMkLst>
          <pc:docMk/>
          <pc:sldMk cId="3002855760" sldId="256"/>
        </pc:sldMkLst>
        <pc:spChg chg="mod">
          <ac:chgData name="" userId="" providerId="" clId="Web-{CB4653F9-CA3E-C543-3E1D-E4F1C34986D5}" dt="2022-04-26T17:00:01.949" v="2" actId="20577"/>
          <ac:spMkLst>
            <pc:docMk/>
            <pc:sldMk cId="3002855760" sldId="256"/>
            <ac:spMk id="3" creationId="{C5C15628-F4B0-4B75-97A4-09C3ADBC6A43}"/>
          </ac:spMkLst>
        </pc:spChg>
      </pc:sldChg>
    </pc:docChg>
  </pc:docChgLst>
  <pc:docChgLst>
    <pc:chgData name="Sethi, Richa" userId="S::richa3@illinois.edu::5ba50cf0-5cff-4999-87a9-539c50cfa231" providerId="AD" clId="Web-{2C7C2839-E9D4-4E0B-A53A-896EB94342BD}"/>
    <pc:docChg chg="modSld">
      <pc:chgData name="Sethi, Richa" userId="S::richa3@illinois.edu::5ba50cf0-5cff-4999-87a9-539c50cfa231" providerId="AD" clId="Web-{2C7C2839-E9D4-4E0B-A53A-896EB94342BD}" dt="2022-04-28T01:09:24.645" v="596" actId="20577"/>
      <pc:docMkLst>
        <pc:docMk/>
      </pc:docMkLst>
      <pc:sldChg chg="modSp">
        <pc:chgData name="Sethi, Richa" userId="S::richa3@illinois.edu::5ba50cf0-5cff-4999-87a9-539c50cfa231" providerId="AD" clId="Web-{2C7C2839-E9D4-4E0B-A53A-896EB94342BD}" dt="2022-04-28T01:07:55.833" v="573" actId="20577"/>
        <pc:sldMkLst>
          <pc:docMk/>
          <pc:sldMk cId="3770525779" sldId="260"/>
        </pc:sldMkLst>
        <pc:graphicFrameChg chg="modGraphic">
          <ac:chgData name="Sethi, Richa" userId="S::richa3@illinois.edu::5ba50cf0-5cff-4999-87a9-539c50cfa231" providerId="AD" clId="Web-{2C7C2839-E9D4-4E0B-A53A-896EB94342BD}" dt="2022-04-28T01:07:55.833" v="573" actId="20577"/>
          <ac:graphicFrameMkLst>
            <pc:docMk/>
            <pc:sldMk cId="3770525779" sldId="260"/>
            <ac:graphicFrameMk id="4" creationId="{EBFF2F34-63B3-26FB-CDAD-8FA86E3168B0}"/>
          </ac:graphicFrameMkLst>
        </pc:graphicFrameChg>
      </pc:sldChg>
      <pc:sldChg chg="delSp modSp">
        <pc:chgData name="Sethi, Richa" userId="S::richa3@illinois.edu::5ba50cf0-5cff-4999-87a9-539c50cfa231" providerId="AD" clId="Web-{2C7C2839-E9D4-4E0B-A53A-896EB94342BD}" dt="2022-04-28T01:09:24.645" v="596" actId="20577"/>
        <pc:sldMkLst>
          <pc:docMk/>
          <pc:sldMk cId="3765081218" sldId="273"/>
        </pc:sldMkLst>
        <pc:spChg chg="mod">
          <ac:chgData name="Sethi, Richa" userId="S::richa3@illinois.edu::5ba50cf0-5cff-4999-87a9-539c50cfa231" providerId="AD" clId="Web-{2C7C2839-E9D4-4E0B-A53A-896EB94342BD}" dt="2022-04-28T00:59:11.737" v="132" actId="20577"/>
          <ac:spMkLst>
            <pc:docMk/>
            <pc:sldMk cId="3765081218" sldId="273"/>
            <ac:spMk id="2" creationId="{BB304BE5-F6EF-4C24-85A8-8CDBEB8DEE16}"/>
          </ac:spMkLst>
        </pc:spChg>
        <pc:spChg chg="mod">
          <ac:chgData name="Sethi, Richa" userId="S::richa3@illinois.edu::5ba50cf0-5cff-4999-87a9-539c50cfa231" providerId="AD" clId="Web-{2C7C2839-E9D4-4E0B-A53A-896EB94342BD}" dt="2022-04-28T01:09:24.645" v="596" actId="20577"/>
          <ac:spMkLst>
            <pc:docMk/>
            <pc:sldMk cId="3765081218" sldId="273"/>
            <ac:spMk id="3" creationId="{9419050A-3865-4E8D-4ADB-3D7E0101B409}"/>
          </ac:spMkLst>
        </pc:spChg>
        <pc:spChg chg="del mod">
          <ac:chgData name="Sethi, Richa" userId="S::richa3@illinois.edu::5ba50cf0-5cff-4999-87a9-539c50cfa231" providerId="AD" clId="Web-{2C7C2839-E9D4-4E0B-A53A-896EB94342BD}" dt="2022-04-28T01:04:58.785" v="521"/>
          <ac:spMkLst>
            <pc:docMk/>
            <pc:sldMk cId="3765081218" sldId="273"/>
            <ac:spMk id="4" creationId="{6C7D378B-3B84-5A8D-C186-4BCD4214468D}"/>
          </ac:spMkLst>
        </pc:spChg>
      </pc:sldChg>
    </pc:docChg>
  </pc:docChgLst>
  <pc:docChgLst>
    <pc:chgData name="Tsai, Chi-Chien" userId="S::cctsai5@illinois.edu::9904aa22-9311-4834-a652-86ba5dfee50d" providerId="AD" clId="Web-{F0B1E701-C780-708D-DBA1-D2D7BC5E1338}"/>
    <pc:docChg chg="delSld">
      <pc:chgData name="Tsai, Chi-Chien" userId="S::cctsai5@illinois.edu::9904aa22-9311-4834-a652-86ba5dfee50d" providerId="AD" clId="Web-{F0B1E701-C780-708D-DBA1-D2D7BC5E1338}" dt="2022-04-28T15:18:16.462" v="0"/>
      <pc:docMkLst>
        <pc:docMk/>
      </pc:docMkLst>
      <pc:sldChg chg="del">
        <pc:chgData name="Tsai, Chi-Chien" userId="S::cctsai5@illinois.edu::9904aa22-9311-4834-a652-86ba5dfee50d" providerId="AD" clId="Web-{F0B1E701-C780-708D-DBA1-D2D7BC5E1338}" dt="2022-04-28T15:18:16.462" v="0"/>
        <pc:sldMkLst>
          <pc:docMk/>
          <pc:sldMk cId="2194340133" sldId="278"/>
        </pc:sldMkLst>
      </pc:sldChg>
    </pc:docChg>
  </pc:docChgLst>
  <pc:docChgLst>
    <pc:chgData name="Tsai, Chi-Chien" userId="S::cctsai5@illinois.edu::9904aa22-9311-4834-a652-86ba5dfee50d" providerId="AD" clId="Web-{49C0DCE1-D7C9-6C83-74E8-AFCF8083018A}"/>
    <pc:docChg chg="addSld delSld modSld sldOrd">
      <pc:chgData name="Tsai, Chi-Chien" userId="S::cctsai5@illinois.edu::9904aa22-9311-4834-a652-86ba5dfee50d" providerId="AD" clId="Web-{49C0DCE1-D7C9-6C83-74E8-AFCF8083018A}" dt="2022-04-27T23:39:24.444" v="920"/>
      <pc:docMkLst>
        <pc:docMk/>
      </pc:docMkLst>
      <pc:sldChg chg="addSp delSp modSp modNotes">
        <pc:chgData name="Tsai, Chi-Chien" userId="S::cctsai5@illinois.edu::9904aa22-9311-4834-a652-86ba5dfee50d" providerId="AD" clId="Web-{49C0DCE1-D7C9-6C83-74E8-AFCF8083018A}" dt="2022-04-27T22:53:39.764" v="467" actId="20577"/>
        <pc:sldMkLst>
          <pc:docMk/>
          <pc:sldMk cId="3770525779" sldId="260"/>
        </pc:sldMkLst>
        <pc:spChg chg="add del mod">
          <ac:chgData name="Tsai, Chi-Chien" userId="S::cctsai5@illinois.edu::9904aa22-9311-4834-a652-86ba5dfee50d" providerId="AD" clId="Web-{49C0DCE1-D7C9-6C83-74E8-AFCF8083018A}" dt="2022-04-27T22:36:26.615" v="248"/>
          <ac:spMkLst>
            <pc:docMk/>
            <pc:sldMk cId="3770525779" sldId="260"/>
            <ac:spMk id="853" creationId="{58501714-3DDB-69A8-3491-D0227EEA6484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2:36:05.412" v="236"/>
          <ac:spMkLst>
            <pc:docMk/>
            <pc:sldMk cId="3770525779" sldId="260"/>
            <ac:spMk id="854" creationId="{75556D61-F41A-8390-076D-08280AA11306}"/>
          </ac:spMkLst>
        </pc:spChg>
        <pc:graphicFrameChg chg="modGraphic">
          <ac:chgData name="Tsai, Chi-Chien" userId="S::cctsai5@illinois.edu::9904aa22-9311-4834-a652-86ba5dfee50d" providerId="AD" clId="Web-{49C0DCE1-D7C9-6C83-74E8-AFCF8083018A}" dt="2022-04-27T22:53:39.764" v="467" actId="20577"/>
          <ac:graphicFrameMkLst>
            <pc:docMk/>
            <pc:sldMk cId="3770525779" sldId="260"/>
            <ac:graphicFrameMk id="4" creationId="{EBFF2F34-63B3-26FB-CDAD-8FA86E3168B0}"/>
          </ac:graphicFrameMkLst>
        </pc:graphicFrameChg>
      </pc:sldChg>
      <pc:sldChg chg="modSp">
        <pc:chgData name="Tsai, Chi-Chien" userId="S::cctsai5@illinois.edu::9904aa22-9311-4834-a652-86ba5dfee50d" providerId="AD" clId="Web-{49C0DCE1-D7C9-6C83-74E8-AFCF8083018A}" dt="2022-04-27T22:33:58.692" v="165" actId="20577"/>
        <pc:sldMkLst>
          <pc:docMk/>
          <pc:sldMk cId="2497414571" sldId="271"/>
        </pc:sldMkLst>
        <pc:spChg chg="mod">
          <ac:chgData name="Tsai, Chi-Chien" userId="S::cctsai5@illinois.edu::9904aa22-9311-4834-a652-86ba5dfee50d" providerId="AD" clId="Web-{49C0DCE1-D7C9-6C83-74E8-AFCF8083018A}" dt="2022-04-27T22:33:58.692" v="165" actId="20577"/>
          <ac:spMkLst>
            <pc:docMk/>
            <pc:sldMk cId="2497414571" sldId="271"/>
            <ac:spMk id="10" creationId="{7529FC41-F047-437B-BC39-FA09B46D7D4C}"/>
          </ac:spMkLst>
        </pc:spChg>
      </pc:sldChg>
      <pc:sldChg chg="addSp delSp modSp add ord replId">
        <pc:chgData name="Tsai, Chi-Chien" userId="S::cctsai5@illinois.edu::9904aa22-9311-4834-a652-86ba5dfee50d" providerId="AD" clId="Web-{49C0DCE1-D7C9-6C83-74E8-AFCF8083018A}" dt="2022-04-27T22:48:52.324" v="420"/>
        <pc:sldMkLst>
          <pc:docMk/>
          <pc:sldMk cId="219700322" sldId="272"/>
        </pc:sldMkLst>
        <pc:spChg chg="mod">
          <ac:chgData name="Tsai, Chi-Chien" userId="S::cctsai5@illinois.edu::9904aa22-9311-4834-a652-86ba5dfee50d" providerId="AD" clId="Web-{49C0DCE1-D7C9-6C83-74E8-AFCF8083018A}" dt="2022-04-27T22:39:06.069" v="333" actId="20577"/>
          <ac:spMkLst>
            <pc:docMk/>
            <pc:sldMk cId="219700322" sldId="272"/>
            <ac:spMk id="2" creationId="{BB304BE5-F6EF-4C24-85A8-8CDBEB8DEE16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2:37:16.319" v="265" actId="1076"/>
          <ac:spMkLst>
            <pc:docMk/>
            <pc:sldMk cId="219700322" sldId="272"/>
            <ac:spMk id="11" creationId="{975D9FFE-BBE7-779C-3C0F-41A200F33AA0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2:35:49.333" v="230" actId="20577"/>
          <ac:spMkLst>
            <pc:docMk/>
            <pc:sldMk cId="219700322" sldId="272"/>
            <ac:spMk id="12" creationId="{CF85DEE7-454F-1209-5526-C6E2473E5D6E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2:36:32.490" v="251"/>
          <ac:spMkLst>
            <pc:docMk/>
            <pc:sldMk cId="219700322" sldId="272"/>
            <ac:spMk id="13" creationId="{78EE5BCB-08F8-FA62-0B72-88820F88C239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2:48:24.480" v="413" actId="14100"/>
          <ac:spMkLst>
            <pc:docMk/>
            <pc:sldMk cId="219700322" sldId="272"/>
            <ac:spMk id="14" creationId="{8D60F353-DA74-51A8-5126-3BA2D1A413E6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2:48:41.464" v="417" actId="1076"/>
          <ac:spMkLst>
            <pc:docMk/>
            <pc:sldMk cId="219700322" sldId="272"/>
            <ac:spMk id="16" creationId="{8F93A2DC-CDD1-AB79-D3B0-7794119B09B6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2:42:08.040" v="347"/>
          <ac:spMkLst>
            <pc:docMk/>
            <pc:sldMk cId="219700322" sldId="272"/>
            <ac:spMk id="17" creationId="{71263949-09AC-0545-F50B-99F4669B61B0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2:48:31.855" v="416" actId="1076"/>
          <ac:spMkLst>
            <pc:docMk/>
            <pc:sldMk cId="219700322" sldId="272"/>
            <ac:spMk id="20" creationId="{4B903A04-646C-292A-5DB6-8B719E687A6D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2:37:32.772" v="273"/>
          <ac:spMkLst>
            <pc:docMk/>
            <pc:sldMk cId="219700322" sldId="272"/>
            <ac:spMk id="21" creationId="{73440A05-B29D-05F2-7AAF-4002507DCE09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2:37:32.772" v="272"/>
          <ac:spMkLst>
            <pc:docMk/>
            <pc:sldMk cId="219700322" sldId="272"/>
            <ac:spMk id="22" creationId="{A101AF41-5BA9-7CFC-5F5A-52BEAAA0EC44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2:47:10.558" v="388"/>
          <ac:spMkLst>
            <pc:docMk/>
            <pc:sldMk cId="219700322" sldId="272"/>
            <ac:spMk id="25" creationId="{09533FDD-58AE-D0F3-5C44-4543255B5E49}"/>
          </ac:spMkLst>
        </pc:spChg>
        <pc:graphicFrameChg chg="del">
          <ac:chgData name="Tsai, Chi-Chien" userId="S::cctsai5@illinois.edu::9904aa22-9311-4834-a652-86ba5dfee50d" providerId="AD" clId="Web-{49C0DCE1-D7C9-6C83-74E8-AFCF8083018A}" dt="2022-04-27T22:25:45.501" v="15"/>
          <ac:graphicFrameMkLst>
            <pc:docMk/>
            <pc:sldMk cId="219700322" sldId="272"/>
            <ac:graphicFrameMk id="4" creationId="{EBFF2F34-63B3-26FB-CDAD-8FA86E3168B0}"/>
          </ac:graphicFrameMkLst>
        </pc:graphicFrameChg>
        <pc:picChg chg="add del mod">
          <ac:chgData name="Tsai, Chi-Chien" userId="S::cctsai5@illinois.edu::9904aa22-9311-4834-a652-86ba5dfee50d" providerId="AD" clId="Web-{49C0DCE1-D7C9-6C83-74E8-AFCF8083018A}" dt="2022-04-27T22:42:51.727" v="350"/>
          <ac:picMkLst>
            <pc:docMk/>
            <pc:sldMk cId="219700322" sldId="272"/>
            <ac:picMk id="18" creationId="{2E48C2A6-3FA6-1DB3-0C6A-F41BBEF5A76A}"/>
          </ac:picMkLst>
        </pc:picChg>
        <pc:picChg chg="add del mod">
          <ac:chgData name="Tsai, Chi-Chien" userId="S::cctsai5@illinois.edu::9904aa22-9311-4834-a652-86ba5dfee50d" providerId="AD" clId="Web-{49C0DCE1-D7C9-6C83-74E8-AFCF8083018A}" dt="2022-04-27T22:48:02.542" v="402"/>
          <ac:picMkLst>
            <pc:docMk/>
            <pc:sldMk cId="219700322" sldId="272"/>
            <ac:picMk id="19" creationId="{2114AA9B-7C5D-B062-EBA0-7BED3CA23648}"/>
          </ac:picMkLst>
        </pc:picChg>
        <pc:picChg chg="add del mod">
          <ac:chgData name="Tsai, Chi-Chien" userId="S::cctsai5@illinois.edu::9904aa22-9311-4834-a652-86ba5dfee50d" providerId="AD" clId="Web-{49C0DCE1-D7C9-6C83-74E8-AFCF8083018A}" dt="2022-04-27T22:48:16.089" v="409"/>
          <ac:picMkLst>
            <pc:docMk/>
            <pc:sldMk cId="219700322" sldId="272"/>
            <ac:picMk id="26" creationId="{9E55FA07-E5CB-6B60-7F8A-B002A5FAE37F}"/>
          </ac:picMkLst>
        </pc:picChg>
        <pc:picChg chg="add del mod">
          <ac:chgData name="Tsai, Chi-Chien" userId="S::cctsai5@illinois.edu::9904aa22-9311-4834-a652-86ba5dfee50d" providerId="AD" clId="Web-{49C0DCE1-D7C9-6C83-74E8-AFCF8083018A}" dt="2022-04-27T22:48:52.324" v="420"/>
          <ac:picMkLst>
            <pc:docMk/>
            <pc:sldMk cId="219700322" sldId="272"/>
            <ac:picMk id="27" creationId="{5E5D0CD5-64F9-BB67-97BE-3FBB7AFDDAD0}"/>
          </ac:picMkLst>
        </pc:picChg>
        <pc:cxnChg chg="add del mod">
          <ac:chgData name="Tsai, Chi-Chien" userId="S::cctsai5@illinois.edu::9904aa22-9311-4834-a652-86ba5dfee50d" providerId="AD" clId="Web-{49C0DCE1-D7C9-6C83-74E8-AFCF8083018A}" dt="2022-04-27T22:45:42.619" v="373"/>
          <ac:cxnSpMkLst>
            <pc:docMk/>
            <pc:sldMk cId="219700322" sldId="272"/>
            <ac:cxnSpMk id="23" creationId="{4A274DC2-B0C0-2637-8CC7-3A0AAB8F628D}"/>
          </ac:cxnSpMkLst>
        </pc:cxnChg>
        <pc:cxnChg chg="add del mod">
          <ac:chgData name="Tsai, Chi-Chien" userId="S::cctsai5@illinois.edu::9904aa22-9311-4834-a652-86ba5dfee50d" providerId="AD" clId="Web-{49C0DCE1-D7C9-6C83-74E8-AFCF8083018A}" dt="2022-04-27T22:47:12.245" v="389"/>
          <ac:cxnSpMkLst>
            <pc:docMk/>
            <pc:sldMk cId="219700322" sldId="272"/>
            <ac:cxnSpMk id="24" creationId="{58F786AA-50BA-AB74-F6C7-D851391A4E0E}"/>
          </ac:cxnSpMkLst>
        </pc:cxnChg>
        <pc:cxnChg chg="add del mod">
          <ac:chgData name="Tsai, Chi-Chien" userId="S::cctsai5@illinois.edu::9904aa22-9311-4834-a652-86ba5dfee50d" providerId="AD" clId="Web-{49C0DCE1-D7C9-6C83-74E8-AFCF8083018A}" dt="2022-04-27T22:44:31.494" v="364"/>
          <ac:cxnSpMkLst>
            <pc:docMk/>
            <pc:sldMk cId="219700322" sldId="272"/>
            <ac:cxnSpMk id="28" creationId="{8FB387B2-E6E3-12E6-A2CB-C7510A3384A5}"/>
          </ac:cxnSpMkLst>
        </pc:cxnChg>
      </pc:sldChg>
      <pc:sldChg chg="add del replId">
        <pc:chgData name="Tsai, Chi-Chien" userId="S::cctsai5@illinois.edu::9904aa22-9311-4834-a652-86ba5dfee50d" providerId="AD" clId="Web-{49C0DCE1-D7C9-6C83-74E8-AFCF8083018A}" dt="2022-04-27T22:34:45.067" v="188"/>
        <pc:sldMkLst>
          <pc:docMk/>
          <pc:sldMk cId="3333672390" sldId="273"/>
        </pc:sldMkLst>
      </pc:sldChg>
      <pc:sldChg chg="addSp delSp modSp add replId">
        <pc:chgData name="Tsai, Chi-Chien" userId="S::cctsai5@illinois.edu::9904aa22-9311-4834-a652-86ba5dfee50d" providerId="AD" clId="Web-{49C0DCE1-D7C9-6C83-74E8-AFCF8083018A}" dt="2022-04-27T22:54:08.483" v="473" actId="20577"/>
        <pc:sldMkLst>
          <pc:docMk/>
          <pc:sldMk cId="3765081218" sldId="273"/>
        </pc:sldMkLst>
        <pc:spChg chg="mod">
          <ac:chgData name="Tsai, Chi-Chien" userId="S::cctsai5@illinois.edu::9904aa22-9311-4834-a652-86ba5dfee50d" providerId="AD" clId="Web-{49C0DCE1-D7C9-6C83-74E8-AFCF8083018A}" dt="2022-04-27T22:54:08.483" v="473" actId="20577"/>
          <ac:spMkLst>
            <pc:docMk/>
            <pc:sldMk cId="3765081218" sldId="273"/>
            <ac:spMk id="2" creationId="{BB304BE5-F6EF-4C24-85A8-8CDBEB8DEE16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2:51:24.184" v="434"/>
          <ac:spMkLst>
            <pc:docMk/>
            <pc:sldMk cId="3765081218" sldId="273"/>
            <ac:spMk id="10" creationId="{AB263109-6F2A-BD88-09C6-9E63950F919C}"/>
          </ac:spMkLst>
        </pc:spChg>
        <pc:graphicFrameChg chg="del">
          <ac:chgData name="Tsai, Chi-Chien" userId="S::cctsai5@illinois.edu::9904aa22-9311-4834-a652-86ba5dfee50d" providerId="AD" clId="Web-{49C0DCE1-D7C9-6C83-74E8-AFCF8083018A}" dt="2022-04-27T22:50:53.856" v="426"/>
          <ac:graphicFrameMkLst>
            <pc:docMk/>
            <pc:sldMk cId="3765081218" sldId="273"/>
            <ac:graphicFrameMk id="4" creationId="{EBFF2F34-63B3-26FB-CDAD-8FA86E3168B0}"/>
          </ac:graphicFrameMkLst>
        </pc:graphicFrameChg>
      </pc:sldChg>
      <pc:sldChg chg="addSp delSp modSp add replId">
        <pc:chgData name="Tsai, Chi-Chien" userId="S::cctsai5@illinois.edu::9904aa22-9311-4834-a652-86ba5dfee50d" providerId="AD" clId="Web-{49C0DCE1-D7C9-6C83-74E8-AFCF8083018A}" dt="2022-04-27T23:22:20.186" v="902" actId="1076"/>
        <pc:sldMkLst>
          <pc:docMk/>
          <pc:sldMk cId="360058053" sldId="274"/>
        </pc:sldMkLst>
        <pc:spChg chg="mod">
          <ac:chgData name="Tsai, Chi-Chien" userId="S::cctsai5@illinois.edu::9904aa22-9311-4834-a652-86ba5dfee50d" providerId="AD" clId="Web-{49C0DCE1-D7C9-6C83-74E8-AFCF8083018A}" dt="2022-04-27T22:54:50.358" v="486" actId="20577"/>
          <ac:spMkLst>
            <pc:docMk/>
            <pc:sldMk cId="360058053" sldId="274"/>
            <ac:spMk id="2" creationId="{BB304BE5-F6EF-4C24-85A8-8CDBEB8DEE16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3:09:45.196" v="697"/>
          <ac:spMkLst>
            <pc:docMk/>
            <pc:sldMk cId="360058053" sldId="274"/>
            <ac:spMk id="5" creationId="{6495B12F-37AF-EB3C-C6D4-9B5D723FCEC2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3:12:45.822" v="728"/>
          <ac:spMkLst>
            <pc:docMk/>
            <pc:sldMk cId="360058053" sldId="274"/>
            <ac:spMk id="6" creationId="{531A0599-5422-8CBD-85FC-B8E3FFCC66C3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3:22:17.061" v="893" actId="1076"/>
          <ac:spMkLst>
            <pc:docMk/>
            <pc:sldMk cId="360058053" sldId="274"/>
            <ac:spMk id="7" creationId="{2FEFE951-7A91-9642-DA00-0A6409B67383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3:22:17.076" v="894" actId="1076"/>
          <ac:spMkLst>
            <pc:docMk/>
            <pc:sldMk cId="360058053" sldId="274"/>
            <ac:spMk id="8" creationId="{BA46A745-2D61-30C4-D691-EDE3B5F0F585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3:14:11.260" v="745"/>
          <ac:spMkLst>
            <pc:docMk/>
            <pc:sldMk cId="360058053" sldId="274"/>
            <ac:spMk id="9" creationId="{73A97E98-30DC-A875-26DD-8A9653E84FE2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3:22:17.092" v="895" actId="1076"/>
          <ac:spMkLst>
            <pc:docMk/>
            <pc:sldMk cId="360058053" sldId="274"/>
            <ac:spMk id="10" creationId="{544893B3-1022-B671-229E-E07F72254814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3:09:47.836" v="698"/>
          <ac:spMkLst>
            <pc:docMk/>
            <pc:sldMk cId="360058053" sldId="274"/>
            <ac:spMk id="11" creationId="{67AF2B48-395D-0E8C-3AEA-8E95E69E2864}"/>
          </ac:spMkLst>
        </pc:spChg>
        <pc:spChg chg="add del mod">
          <ac:chgData name="Tsai, Chi-Chien" userId="S::cctsai5@illinois.edu::9904aa22-9311-4834-a652-86ba5dfee50d" providerId="AD" clId="Web-{49C0DCE1-D7C9-6C83-74E8-AFCF8083018A}" dt="2022-04-27T23:09:49.665" v="699"/>
          <ac:spMkLst>
            <pc:docMk/>
            <pc:sldMk cId="360058053" sldId="274"/>
            <ac:spMk id="12" creationId="{EDE2F0D8-0810-56EB-CBA1-B39C0169A2A0}"/>
          </ac:spMkLst>
        </pc:spChg>
        <pc:spChg chg="add del">
          <ac:chgData name="Tsai, Chi-Chien" userId="S::cctsai5@illinois.edu::9904aa22-9311-4834-a652-86ba5dfee50d" providerId="AD" clId="Web-{49C0DCE1-D7C9-6C83-74E8-AFCF8083018A}" dt="2022-04-27T23:14:54.948" v="774"/>
          <ac:spMkLst>
            <pc:docMk/>
            <pc:sldMk cId="360058053" sldId="274"/>
            <ac:spMk id="13" creationId="{48BDE3A4-DA85-0CCE-2B83-19327C77B370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3:22:17.123" v="898" actId="1076"/>
          <ac:spMkLst>
            <pc:docMk/>
            <pc:sldMk cId="360058053" sldId="274"/>
            <ac:spMk id="14" creationId="{7E3A5CDF-BF51-B1FF-AA31-586726B98C96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3:22:17.155" v="901" actId="1076"/>
          <ac:spMkLst>
            <pc:docMk/>
            <pc:sldMk cId="360058053" sldId="274"/>
            <ac:spMk id="16" creationId="{6E939238-2B29-D9AC-A861-6B220C895A35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3:22:17.108" v="896" actId="1076"/>
          <ac:spMkLst>
            <pc:docMk/>
            <pc:sldMk cId="360058053" sldId="274"/>
            <ac:spMk id="19" creationId="{70FD1911-F877-FA66-7211-525052C84164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3:22:17.139" v="899" actId="1076"/>
          <ac:spMkLst>
            <pc:docMk/>
            <pc:sldMk cId="360058053" sldId="274"/>
            <ac:spMk id="20" creationId="{BFDC05FC-1253-6E0A-8B5E-B992BD34A2F0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3:22:17.108" v="897" actId="1076"/>
          <ac:spMkLst>
            <pc:docMk/>
            <pc:sldMk cId="360058053" sldId="274"/>
            <ac:spMk id="21" creationId="{06AE8909-87E3-2ABF-7654-DB6EBFCE999C}"/>
          </ac:spMkLst>
        </pc:spChg>
        <pc:spChg chg="add mod">
          <ac:chgData name="Tsai, Chi-Chien" userId="S::cctsai5@illinois.edu::9904aa22-9311-4834-a652-86ba5dfee50d" providerId="AD" clId="Web-{49C0DCE1-D7C9-6C83-74E8-AFCF8083018A}" dt="2022-04-27T23:22:17.139" v="900" actId="1076"/>
          <ac:spMkLst>
            <pc:docMk/>
            <pc:sldMk cId="360058053" sldId="274"/>
            <ac:spMk id="23" creationId="{D02A93F3-325A-1D26-3242-236F83182900}"/>
          </ac:spMkLst>
        </pc:spChg>
        <pc:picChg chg="add mod">
          <ac:chgData name="Tsai, Chi-Chien" userId="S::cctsai5@illinois.edu::9904aa22-9311-4834-a652-86ba5dfee50d" providerId="AD" clId="Web-{49C0DCE1-D7C9-6C83-74E8-AFCF8083018A}" dt="2022-04-27T23:22:20.186" v="902" actId="1076"/>
          <ac:picMkLst>
            <pc:docMk/>
            <pc:sldMk cId="360058053" sldId="274"/>
            <ac:picMk id="3" creationId="{D0FDF36E-EE7B-E9DD-BBB9-54CE8AA8530E}"/>
          </ac:picMkLst>
        </pc:picChg>
        <pc:cxnChg chg="add del mod">
          <ac:chgData name="Tsai, Chi-Chien" userId="S::cctsai5@illinois.edu::9904aa22-9311-4834-a652-86ba5dfee50d" providerId="AD" clId="Web-{49C0DCE1-D7C9-6C83-74E8-AFCF8083018A}" dt="2022-04-27T23:08:51.586" v="683"/>
          <ac:cxnSpMkLst>
            <pc:docMk/>
            <pc:sldMk cId="360058053" sldId="274"/>
            <ac:cxnSpMk id="4" creationId="{816C250B-30AF-ADCF-D69C-DC80160D7FDF}"/>
          </ac:cxnSpMkLst>
        </pc:cxnChg>
      </pc:sldChg>
      <pc:sldChg chg="add del replId">
        <pc:chgData name="Tsai, Chi-Chien" userId="S::cctsai5@illinois.edu::9904aa22-9311-4834-a652-86ba5dfee50d" providerId="AD" clId="Web-{49C0DCE1-D7C9-6C83-74E8-AFCF8083018A}" dt="2022-04-27T22:55:26.796" v="500"/>
        <pc:sldMkLst>
          <pc:docMk/>
          <pc:sldMk cId="118142721" sldId="275"/>
        </pc:sldMkLst>
      </pc:sldChg>
      <pc:sldChg chg="add del replId">
        <pc:chgData name="Tsai, Chi-Chien" userId="S::cctsai5@illinois.edu::9904aa22-9311-4834-a652-86ba5dfee50d" providerId="AD" clId="Web-{49C0DCE1-D7C9-6C83-74E8-AFCF8083018A}" dt="2022-04-27T22:55:28.280" v="501"/>
        <pc:sldMkLst>
          <pc:docMk/>
          <pc:sldMk cId="2897266645" sldId="276"/>
        </pc:sldMkLst>
      </pc:sldChg>
      <pc:sldChg chg="add del replId">
        <pc:chgData name="Tsai, Chi-Chien" userId="S::cctsai5@illinois.edu::9904aa22-9311-4834-a652-86ba5dfee50d" providerId="AD" clId="Web-{49C0DCE1-D7C9-6C83-74E8-AFCF8083018A}" dt="2022-04-27T22:55:29.296" v="502"/>
        <pc:sldMkLst>
          <pc:docMk/>
          <pc:sldMk cId="2140816411" sldId="277"/>
        </pc:sldMkLst>
      </pc:sldChg>
      <pc:sldChg chg="addSp delSp modSp add mod replId setBg">
        <pc:chgData name="Tsai, Chi-Chien" userId="S::cctsai5@illinois.edu::9904aa22-9311-4834-a652-86ba5dfee50d" providerId="AD" clId="Web-{49C0DCE1-D7C9-6C83-74E8-AFCF8083018A}" dt="2022-04-27T23:11:33.243" v="725" actId="14100"/>
        <pc:sldMkLst>
          <pc:docMk/>
          <pc:sldMk cId="2194340133" sldId="278"/>
        </pc:sldMkLst>
        <pc:spChg chg="mod">
          <ac:chgData name="Tsai, Chi-Chien" userId="S::cctsai5@illinois.edu::9904aa22-9311-4834-a652-86ba5dfee50d" providerId="AD" clId="Web-{49C0DCE1-D7C9-6C83-74E8-AFCF8083018A}" dt="2022-04-27T23:11:18.118" v="722" actId="1076"/>
          <ac:spMkLst>
            <pc:docMk/>
            <pc:sldMk cId="2194340133" sldId="278"/>
            <ac:spMk id="2" creationId="{B856C85B-355A-4110-83CF-A211B2E50C50}"/>
          </ac:spMkLst>
        </pc:spChg>
        <pc:spChg chg="add mod ord">
          <ac:chgData name="Tsai, Chi-Chien" userId="S::cctsai5@illinois.edu::9904aa22-9311-4834-a652-86ba5dfee50d" providerId="AD" clId="Web-{49C0DCE1-D7C9-6C83-74E8-AFCF8083018A}" dt="2022-04-27T23:11:24.650" v="723" actId="1076"/>
          <ac:spMkLst>
            <pc:docMk/>
            <pc:sldMk cId="2194340133" sldId="278"/>
            <ac:spMk id="4" creationId="{634EF002-BDC5-D500-A982-AA9CAE8D77D0}"/>
          </ac:spMkLst>
        </pc:spChg>
        <pc:spChg chg="add del">
          <ac:chgData name="Tsai, Chi-Chien" userId="S::cctsai5@illinois.edu::9904aa22-9311-4834-a652-86ba5dfee50d" providerId="AD" clId="Web-{49C0DCE1-D7C9-6C83-74E8-AFCF8083018A}" dt="2022-04-27T23:10:20.868" v="704"/>
          <ac:spMkLst>
            <pc:docMk/>
            <pc:sldMk cId="2194340133" sldId="278"/>
            <ac:spMk id="23" creationId="{3964958D-AF5D-4863-B5FB-83F6B8CB12A0}"/>
          </ac:spMkLst>
        </pc:spChg>
        <pc:spChg chg="add">
          <ac:chgData name="Tsai, Chi-Chien" userId="S::cctsai5@illinois.edu::9904aa22-9311-4834-a652-86ba5dfee50d" providerId="AD" clId="Web-{49C0DCE1-D7C9-6C83-74E8-AFCF8083018A}" dt="2022-04-27T23:10:20.899" v="705"/>
          <ac:spMkLst>
            <pc:docMk/>
            <pc:sldMk cId="2194340133" sldId="278"/>
            <ac:spMk id="30" creationId="{484E34F7-E155-426C-A88E-8AEA6CF3F7EC}"/>
          </ac:spMkLst>
        </pc:spChg>
        <pc:grpChg chg="add del">
          <ac:chgData name="Tsai, Chi-Chien" userId="S::cctsai5@illinois.edu::9904aa22-9311-4834-a652-86ba5dfee50d" providerId="AD" clId="Web-{49C0DCE1-D7C9-6C83-74E8-AFCF8083018A}" dt="2022-04-27T23:10:20.868" v="704"/>
          <ac:grpSpMkLst>
            <pc:docMk/>
            <pc:sldMk cId="2194340133" sldId="278"/>
            <ac:grpSpMk id="19" creationId="{16DBFAD4-B5FC-442B-A283-381B01B195F7}"/>
          </ac:grpSpMkLst>
        </pc:grpChg>
        <pc:grpChg chg="add del">
          <ac:chgData name="Tsai, Chi-Chien" userId="S::cctsai5@illinois.edu::9904aa22-9311-4834-a652-86ba5dfee50d" providerId="AD" clId="Web-{49C0DCE1-D7C9-6C83-74E8-AFCF8083018A}" dt="2022-04-27T23:10:20.868" v="704"/>
          <ac:grpSpMkLst>
            <pc:docMk/>
            <pc:sldMk cId="2194340133" sldId="278"/>
            <ac:grpSpMk id="25" creationId="{11002ACD-3B0C-4885-8754-8A00E926FE4B}"/>
          </ac:grpSpMkLst>
        </pc:grpChg>
        <pc:grpChg chg="add">
          <ac:chgData name="Tsai, Chi-Chien" userId="S::cctsai5@illinois.edu::9904aa22-9311-4834-a652-86ba5dfee50d" providerId="AD" clId="Web-{49C0DCE1-D7C9-6C83-74E8-AFCF8083018A}" dt="2022-04-27T23:10:20.899" v="705"/>
          <ac:grpSpMkLst>
            <pc:docMk/>
            <pc:sldMk cId="2194340133" sldId="278"/>
            <ac:grpSpMk id="29" creationId="{16DBFAD4-B5FC-442B-A283-381B01B195F7}"/>
          </ac:grpSpMkLst>
        </pc:grpChg>
        <pc:graphicFrameChg chg="del">
          <ac:chgData name="Tsai, Chi-Chien" userId="S::cctsai5@illinois.edu::9904aa22-9311-4834-a652-86ba5dfee50d" providerId="AD" clId="Web-{49C0DCE1-D7C9-6C83-74E8-AFCF8083018A}" dt="2022-04-27T22:54:42.811" v="483"/>
          <ac:graphicFrameMkLst>
            <pc:docMk/>
            <pc:sldMk cId="2194340133" sldId="278"/>
            <ac:graphicFrameMk id="11" creationId="{BD130395-B233-4620-8E19-37A55360734E}"/>
          </ac:graphicFrameMkLst>
        </pc:graphicFrameChg>
        <pc:picChg chg="add mod">
          <ac:chgData name="Tsai, Chi-Chien" userId="S::cctsai5@illinois.edu::9904aa22-9311-4834-a652-86ba5dfee50d" providerId="AD" clId="Web-{49C0DCE1-D7C9-6C83-74E8-AFCF8083018A}" dt="2022-04-27T23:11:33.243" v="725" actId="14100"/>
          <ac:picMkLst>
            <pc:docMk/>
            <pc:sldMk cId="2194340133" sldId="278"/>
            <ac:picMk id="5" creationId="{CA17F79E-C1C5-FC70-74D8-101A7214C593}"/>
          </ac:picMkLst>
        </pc:picChg>
        <pc:picChg chg="ord">
          <ac:chgData name="Tsai, Chi-Chien" userId="S::cctsai5@illinois.edu::9904aa22-9311-4834-a652-86ba5dfee50d" providerId="AD" clId="Web-{49C0DCE1-D7C9-6C83-74E8-AFCF8083018A}" dt="2022-04-27T23:10:20.899" v="705"/>
          <ac:picMkLst>
            <pc:docMk/>
            <pc:sldMk cId="2194340133" sldId="278"/>
            <ac:picMk id="14" creationId="{C1422E1B-3533-45DF-82EB-D3B658D60293}"/>
          </ac:picMkLst>
        </pc:picChg>
      </pc:sldChg>
      <pc:sldChg chg="delSp modSp add replId">
        <pc:chgData name="Tsai, Chi-Chien" userId="S::cctsai5@illinois.edu::9904aa22-9311-4834-a652-86ba5dfee50d" providerId="AD" clId="Web-{49C0DCE1-D7C9-6C83-74E8-AFCF8083018A}" dt="2022-04-27T23:27:10.844" v="914" actId="20577"/>
        <pc:sldMkLst>
          <pc:docMk/>
          <pc:sldMk cId="1322301406" sldId="279"/>
        </pc:sldMkLst>
        <pc:spChg chg="mod">
          <ac:chgData name="Tsai, Chi-Chien" userId="S::cctsai5@illinois.edu::9904aa22-9311-4834-a652-86ba5dfee50d" providerId="AD" clId="Web-{49C0DCE1-D7C9-6C83-74E8-AFCF8083018A}" dt="2022-04-27T23:27:10.844" v="914" actId="20577"/>
          <ac:spMkLst>
            <pc:docMk/>
            <pc:sldMk cId="1322301406" sldId="279"/>
            <ac:spMk id="2" creationId="{B856C85B-355A-4110-83CF-A211B2E50C50}"/>
          </ac:spMkLst>
        </pc:spChg>
        <pc:spChg chg="del">
          <ac:chgData name="Tsai, Chi-Chien" userId="S::cctsai5@illinois.edu::9904aa22-9311-4834-a652-86ba5dfee50d" providerId="AD" clId="Web-{49C0DCE1-D7C9-6C83-74E8-AFCF8083018A}" dt="2022-04-27T22:55:00.936" v="491"/>
          <ac:spMkLst>
            <pc:docMk/>
            <pc:sldMk cId="1322301406" sldId="279"/>
            <ac:spMk id="4" creationId="{634EF002-BDC5-D500-A982-AA9CAE8D77D0}"/>
          </ac:spMkLst>
        </pc:spChg>
      </pc:sldChg>
      <pc:sldChg chg="addSp modSp add replId">
        <pc:chgData name="Tsai, Chi-Chien" userId="S::cctsai5@illinois.edu::9904aa22-9311-4834-a652-86ba5dfee50d" providerId="AD" clId="Web-{49C0DCE1-D7C9-6C83-74E8-AFCF8083018A}" dt="2022-04-27T23:39:24.444" v="920"/>
        <pc:sldMkLst>
          <pc:docMk/>
          <pc:sldMk cId="801290795" sldId="280"/>
        </pc:sldMkLst>
        <pc:spChg chg="mod">
          <ac:chgData name="Tsai, Chi-Chien" userId="S::cctsai5@illinois.edu::9904aa22-9311-4834-a652-86ba5dfee50d" providerId="AD" clId="Web-{49C0DCE1-D7C9-6C83-74E8-AFCF8083018A}" dt="2022-04-27T22:55:24.405" v="499" actId="20577"/>
          <ac:spMkLst>
            <pc:docMk/>
            <pc:sldMk cId="801290795" sldId="280"/>
            <ac:spMk id="2" creationId="{BB304BE5-F6EF-4C24-85A8-8CDBEB8DEE16}"/>
          </ac:spMkLst>
        </pc:spChg>
        <pc:picChg chg="add mod modCrop">
          <ac:chgData name="Tsai, Chi-Chien" userId="S::cctsai5@illinois.edu::9904aa22-9311-4834-a652-86ba5dfee50d" providerId="AD" clId="Web-{49C0DCE1-D7C9-6C83-74E8-AFCF8083018A}" dt="2022-04-27T23:39:24.444" v="920"/>
          <ac:picMkLst>
            <pc:docMk/>
            <pc:sldMk cId="801290795" sldId="280"/>
            <ac:picMk id="3" creationId="{0DF7600A-EB2A-8E5B-081B-3CF8EAC65C5C}"/>
          </ac:picMkLst>
        </pc:picChg>
      </pc:sldChg>
    </pc:docChg>
  </pc:docChgLst>
  <pc:docChgLst>
    <pc:chgData name="Tsai, Chi-Chien" userId="S::cctsai5@illinois.edu::9904aa22-9311-4834-a652-86ba5dfee50d" providerId="AD" clId="Web-{CB4653F9-CA3E-C543-3E1D-E4F1C34986D5}"/>
    <pc:docChg chg="addSld modSld">
      <pc:chgData name="Tsai, Chi-Chien" userId="S::cctsai5@illinois.edu::9904aa22-9311-4834-a652-86ba5dfee50d" providerId="AD" clId="Web-{CB4653F9-CA3E-C543-3E1D-E4F1C34986D5}" dt="2022-04-26T17:06:03.230" v="109" actId="1076"/>
      <pc:docMkLst>
        <pc:docMk/>
      </pc:docMkLst>
      <pc:sldChg chg="modSp">
        <pc:chgData name="Tsai, Chi-Chien" userId="S::cctsai5@illinois.edu::9904aa22-9311-4834-a652-86ba5dfee50d" providerId="AD" clId="Web-{CB4653F9-CA3E-C543-3E1D-E4F1C34986D5}" dt="2022-04-26T17:03:02.949" v="47" actId="20577"/>
        <pc:sldMkLst>
          <pc:docMk/>
          <pc:sldMk cId="3002855760" sldId="256"/>
        </pc:sldMkLst>
        <pc:spChg chg="mod">
          <ac:chgData name="Tsai, Chi-Chien" userId="S::cctsai5@illinois.edu::9904aa22-9311-4834-a652-86ba5dfee50d" providerId="AD" clId="Web-{CB4653F9-CA3E-C543-3E1D-E4F1C34986D5}" dt="2022-04-26T17:02:43.324" v="44" actId="1076"/>
          <ac:spMkLst>
            <pc:docMk/>
            <pc:sldMk cId="3002855760" sldId="256"/>
            <ac:spMk id="2" creationId="{81C258A2-B9B6-4F40-86A8-3EC3C07A75B4}"/>
          </ac:spMkLst>
        </pc:spChg>
        <pc:spChg chg="mod">
          <ac:chgData name="Tsai, Chi-Chien" userId="S::cctsai5@illinois.edu::9904aa22-9311-4834-a652-86ba5dfee50d" providerId="AD" clId="Web-{CB4653F9-CA3E-C543-3E1D-E4F1C34986D5}" dt="2022-04-26T17:03:02.949" v="47" actId="20577"/>
          <ac:spMkLst>
            <pc:docMk/>
            <pc:sldMk cId="3002855760" sldId="256"/>
            <ac:spMk id="3" creationId="{C5C15628-F4B0-4B75-97A4-09C3ADBC6A43}"/>
          </ac:spMkLst>
        </pc:spChg>
        <pc:picChg chg="mod">
          <ac:chgData name="Tsai, Chi-Chien" userId="S::cctsai5@illinois.edu::9904aa22-9311-4834-a652-86ba5dfee50d" providerId="AD" clId="Web-{CB4653F9-CA3E-C543-3E1D-E4F1C34986D5}" dt="2022-04-26T17:02:30.011" v="42" actId="14100"/>
          <ac:picMkLst>
            <pc:docMk/>
            <pc:sldMk cId="3002855760" sldId="256"/>
            <ac:picMk id="4" creationId="{AF6DB4DF-3332-4BD2-95FF-FA1DC6D0C27B}"/>
          </ac:picMkLst>
        </pc:picChg>
      </pc:sldChg>
      <pc:sldChg chg="addSp delSp modSp">
        <pc:chgData name="Tsai, Chi-Chien" userId="S::cctsai5@illinois.edu::9904aa22-9311-4834-a652-86ba5dfee50d" providerId="AD" clId="Web-{CB4653F9-CA3E-C543-3E1D-E4F1C34986D5}" dt="2022-04-26T17:06:03.230" v="109" actId="1076"/>
        <pc:sldMkLst>
          <pc:docMk/>
          <pc:sldMk cId="1112251965" sldId="257"/>
        </pc:sldMkLst>
        <pc:spChg chg="mod">
          <ac:chgData name="Tsai, Chi-Chien" userId="S::cctsai5@illinois.edu::9904aa22-9311-4834-a652-86ba5dfee50d" providerId="AD" clId="Web-{CB4653F9-CA3E-C543-3E1D-E4F1C34986D5}" dt="2022-04-26T17:06:03.230" v="109" actId="1076"/>
          <ac:spMkLst>
            <pc:docMk/>
            <pc:sldMk cId="1112251965" sldId="257"/>
            <ac:spMk id="3" creationId="{FA5E4A03-06BE-407A-8C1C-86329990DAFE}"/>
          </ac:spMkLst>
        </pc:spChg>
        <pc:spChg chg="add del mod">
          <ac:chgData name="Tsai, Chi-Chien" userId="S::cctsai5@illinois.edu::9904aa22-9311-4834-a652-86ba5dfee50d" providerId="AD" clId="Web-{CB4653F9-CA3E-C543-3E1D-E4F1C34986D5}" dt="2022-04-26T17:04:00.886" v="79"/>
          <ac:spMkLst>
            <pc:docMk/>
            <pc:sldMk cId="1112251965" sldId="257"/>
            <ac:spMk id="4" creationId="{21A0A4F3-C308-4397-2543-715815E9FFB7}"/>
          </ac:spMkLst>
        </pc:spChg>
        <pc:spChg chg="mod">
          <ac:chgData name="Tsai, Chi-Chien" userId="S::cctsai5@illinois.edu::9904aa22-9311-4834-a652-86ba5dfee50d" providerId="AD" clId="Web-{CB4653F9-CA3E-C543-3E1D-E4F1C34986D5}" dt="2022-04-26T17:04:14.324" v="92" actId="20577"/>
          <ac:spMkLst>
            <pc:docMk/>
            <pc:sldMk cId="1112251965" sldId="257"/>
            <ac:spMk id="9" creationId="{2DB1965F-4B3E-4FA3-BAD6-B382962F2E29}"/>
          </ac:spMkLst>
        </pc:spChg>
        <pc:spChg chg="del">
          <ac:chgData name="Tsai, Chi-Chien" userId="S::cctsai5@illinois.edu::9904aa22-9311-4834-a652-86ba5dfee50d" providerId="AD" clId="Web-{CB4653F9-CA3E-C543-3E1D-E4F1C34986D5}" dt="2022-04-26T17:03:37.449" v="52"/>
          <ac:spMkLst>
            <pc:docMk/>
            <pc:sldMk cId="1112251965" sldId="257"/>
            <ac:spMk id="10" creationId="{7529FC41-F047-437B-BC39-FA09B46D7D4C}"/>
          </ac:spMkLst>
        </pc:spChg>
        <pc:picChg chg="mod">
          <ac:chgData name="Tsai, Chi-Chien" userId="S::cctsai5@illinois.edu::9904aa22-9311-4834-a652-86ba5dfee50d" providerId="AD" clId="Web-{CB4653F9-CA3E-C543-3E1D-E4F1C34986D5}" dt="2022-04-26T17:04:23.292" v="95" actId="1076"/>
          <ac:picMkLst>
            <pc:docMk/>
            <pc:sldMk cId="1112251965" sldId="257"/>
            <ac:picMk id="5" creationId="{714D9C6F-7DF3-4D4F-B22F-BDBD3F4777DA}"/>
          </ac:picMkLst>
        </pc:picChg>
        <pc:picChg chg="del">
          <ac:chgData name="Tsai, Chi-Chien" userId="S::cctsai5@illinois.edu::9904aa22-9311-4834-a652-86ba5dfee50d" providerId="AD" clId="Web-{CB4653F9-CA3E-C543-3E1D-E4F1C34986D5}" dt="2022-04-26T17:03:34.277" v="51"/>
          <ac:picMkLst>
            <pc:docMk/>
            <pc:sldMk cId="1112251965" sldId="257"/>
            <ac:picMk id="7" creationId="{2A847C29-D64C-4FC9-AA99-102901EEC811}"/>
          </ac:picMkLst>
        </pc:picChg>
      </pc:sldChg>
      <pc:sldChg chg="addSp delSp modSp add replId">
        <pc:chgData name="Tsai, Chi-Chien" userId="S::cctsai5@illinois.edu::9904aa22-9311-4834-a652-86ba5dfee50d" providerId="AD" clId="Web-{CB4653F9-CA3E-C543-3E1D-E4F1C34986D5}" dt="2022-04-26T17:04:45.855" v="100" actId="14100"/>
        <pc:sldMkLst>
          <pc:docMk/>
          <pc:sldMk cId="4277055336" sldId="269"/>
        </pc:sldMkLst>
        <pc:spChg chg="del">
          <ac:chgData name="Tsai, Chi-Chien" userId="S::cctsai5@illinois.edu::9904aa22-9311-4834-a652-86ba5dfee50d" providerId="AD" clId="Web-{CB4653F9-CA3E-C543-3E1D-E4F1C34986D5}" dt="2022-04-26T17:03:26.605" v="50"/>
          <ac:spMkLst>
            <pc:docMk/>
            <pc:sldMk cId="4277055336" sldId="269"/>
            <ac:spMk id="3" creationId="{FA5E4A03-06BE-407A-8C1C-86329990DAFE}"/>
          </ac:spMkLst>
        </pc:spChg>
        <pc:spChg chg="add del mod">
          <ac:chgData name="Tsai, Chi-Chien" userId="S::cctsai5@illinois.edu::9904aa22-9311-4834-a652-86ba5dfee50d" providerId="AD" clId="Web-{CB4653F9-CA3E-C543-3E1D-E4F1C34986D5}" dt="2022-04-26T17:04:31.324" v="96"/>
          <ac:spMkLst>
            <pc:docMk/>
            <pc:sldMk cId="4277055336" sldId="269"/>
            <ac:spMk id="4" creationId="{C814C751-E503-B78F-F6C9-796BB8F8E5B5}"/>
          </ac:spMkLst>
        </pc:spChg>
        <pc:spChg chg="mod">
          <ac:chgData name="Tsai, Chi-Chien" userId="S::cctsai5@illinois.edu::9904aa22-9311-4834-a652-86ba5dfee50d" providerId="AD" clId="Web-{CB4653F9-CA3E-C543-3E1D-E4F1C34986D5}" dt="2022-04-26T17:04:45.855" v="100" actId="14100"/>
          <ac:spMkLst>
            <pc:docMk/>
            <pc:sldMk cId="4277055336" sldId="269"/>
            <ac:spMk id="10" creationId="{7529FC41-F047-437B-BC39-FA09B46D7D4C}"/>
          </ac:spMkLst>
        </pc:spChg>
        <pc:picChg chg="del">
          <ac:chgData name="Tsai, Chi-Chien" userId="S::cctsai5@illinois.edu::9904aa22-9311-4834-a652-86ba5dfee50d" providerId="AD" clId="Web-{CB4653F9-CA3E-C543-3E1D-E4F1C34986D5}" dt="2022-04-26T17:03:26.371" v="49"/>
          <ac:picMkLst>
            <pc:docMk/>
            <pc:sldMk cId="4277055336" sldId="269"/>
            <ac:picMk id="5" creationId="{714D9C6F-7DF3-4D4F-B22F-BDBD3F4777DA}"/>
          </ac:picMkLst>
        </pc:picChg>
        <pc:picChg chg="mod">
          <ac:chgData name="Tsai, Chi-Chien" userId="S::cctsai5@illinois.edu::9904aa22-9311-4834-a652-86ba5dfee50d" providerId="AD" clId="Web-{CB4653F9-CA3E-C543-3E1D-E4F1C34986D5}" dt="2022-04-26T17:04:37.667" v="98" actId="1076"/>
          <ac:picMkLst>
            <pc:docMk/>
            <pc:sldMk cId="4277055336" sldId="269"/>
            <ac:picMk id="7" creationId="{2A847C29-D64C-4FC9-AA99-102901EEC811}"/>
          </ac:picMkLst>
        </pc:picChg>
      </pc:sldChg>
    </pc:docChg>
  </pc:docChgLst>
  <pc:docChgLst>
    <pc:chgData name="Tsai, Chi-Chien" userId="S::cctsai5@illinois.edu::9904aa22-9311-4834-a652-86ba5dfee50d" providerId="AD" clId="Web-{6E245996-700B-2AD7-9CEC-7CD375F53361}"/>
    <pc:docChg chg="addSld modSld">
      <pc:chgData name="Tsai, Chi-Chien" userId="S::cctsai5@illinois.edu::9904aa22-9311-4834-a652-86ba5dfee50d" providerId="AD" clId="Web-{6E245996-700B-2AD7-9CEC-7CD375F53361}" dt="2022-04-26T20:18:55.767" v="64"/>
      <pc:docMkLst>
        <pc:docMk/>
      </pc:docMkLst>
      <pc:sldChg chg="addSp modSp">
        <pc:chgData name="Tsai, Chi-Chien" userId="S::cctsai5@illinois.edu::9904aa22-9311-4834-a652-86ba5dfee50d" providerId="AD" clId="Web-{6E245996-700B-2AD7-9CEC-7CD375F53361}" dt="2022-04-26T19:43:56.723" v="26" actId="20577"/>
        <pc:sldMkLst>
          <pc:docMk/>
          <pc:sldMk cId="1112251965" sldId="257"/>
        </pc:sldMkLst>
        <pc:spChg chg="mod">
          <ac:chgData name="Tsai, Chi-Chien" userId="S::cctsai5@illinois.edu::9904aa22-9311-4834-a652-86ba5dfee50d" providerId="AD" clId="Web-{6E245996-700B-2AD7-9CEC-7CD375F53361}" dt="2022-04-26T17:13:08.512" v="15" actId="14100"/>
          <ac:spMkLst>
            <pc:docMk/>
            <pc:sldMk cId="1112251965" sldId="257"/>
            <ac:spMk id="3" creationId="{FA5E4A03-06BE-407A-8C1C-86329990DAFE}"/>
          </ac:spMkLst>
        </pc:spChg>
        <pc:spChg chg="mod">
          <ac:chgData name="Tsai, Chi-Chien" userId="S::cctsai5@illinois.edu::9904aa22-9311-4834-a652-86ba5dfee50d" providerId="AD" clId="Web-{6E245996-700B-2AD7-9CEC-7CD375F53361}" dt="2022-04-26T19:43:56.723" v="26" actId="20577"/>
          <ac:spMkLst>
            <pc:docMk/>
            <pc:sldMk cId="1112251965" sldId="257"/>
            <ac:spMk id="9" creationId="{2DB1965F-4B3E-4FA3-BAD6-B382962F2E29}"/>
          </ac:spMkLst>
        </pc:spChg>
        <pc:picChg chg="add mod">
          <ac:chgData name="Tsai, Chi-Chien" userId="S::cctsai5@illinois.edu::9904aa22-9311-4834-a652-86ba5dfee50d" providerId="AD" clId="Web-{6E245996-700B-2AD7-9CEC-7CD375F53361}" dt="2022-04-26T17:12:57.980" v="13" actId="1076"/>
          <ac:picMkLst>
            <pc:docMk/>
            <pc:sldMk cId="1112251965" sldId="257"/>
            <ac:picMk id="2" creationId="{F61E2D13-E98E-5C98-604E-D926B4DF12D2}"/>
          </ac:picMkLst>
        </pc:picChg>
        <pc:picChg chg="mod">
          <ac:chgData name="Tsai, Chi-Chien" userId="S::cctsai5@illinois.edu::9904aa22-9311-4834-a652-86ba5dfee50d" providerId="AD" clId="Web-{6E245996-700B-2AD7-9CEC-7CD375F53361}" dt="2022-04-26T17:12:57.965" v="12" actId="1076"/>
          <ac:picMkLst>
            <pc:docMk/>
            <pc:sldMk cId="1112251965" sldId="257"/>
            <ac:picMk id="5" creationId="{714D9C6F-7DF3-4D4F-B22F-BDBD3F4777DA}"/>
          </ac:picMkLst>
        </pc:picChg>
      </pc:sldChg>
      <pc:sldChg chg="addSp delSp modSp mod setBg">
        <pc:chgData name="Tsai, Chi-Chien" userId="S::cctsai5@illinois.edu::9904aa22-9311-4834-a652-86ba5dfee50d" providerId="AD" clId="Web-{6E245996-700B-2AD7-9CEC-7CD375F53361}" dt="2022-04-26T20:18:55.767" v="64"/>
        <pc:sldMkLst>
          <pc:docMk/>
          <pc:sldMk cId="4277055336" sldId="269"/>
        </pc:sldMkLst>
        <pc:spChg chg="mod">
          <ac:chgData name="Tsai, Chi-Chien" userId="S::cctsai5@illinois.edu::9904aa22-9311-4834-a652-86ba5dfee50d" providerId="AD" clId="Web-{6E245996-700B-2AD7-9CEC-7CD375F53361}" dt="2022-04-26T20:18:55.767" v="64"/>
          <ac:spMkLst>
            <pc:docMk/>
            <pc:sldMk cId="4277055336" sldId="269"/>
            <ac:spMk id="9" creationId="{2DB1965F-4B3E-4FA3-BAD6-B382962F2E29}"/>
          </ac:spMkLst>
        </pc:spChg>
        <pc:spChg chg="mod">
          <ac:chgData name="Tsai, Chi-Chien" userId="S::cctsai5@illinois.edu::9904aa22-9311-4834-a652-86ba5dfee50d" providerId="AD" clId="Web-{6E245996-700B-2AD7-9CEC-7CD375F53361}" dt="2022-04-26T20:18:55.767" v="64"/>
          <ac:spMkLst>
            <pc:docMk/>
            <pc:sldMk cId="4277055336" sldId="269"/>
            <ac:spMk id="10" creationId="{7529FC41-F047-437B-BC39-FA09B46D7D4C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55.767" v="64"/>
          <ac:spMkLst>
            <pc:docMk/>
            <pc:sldMk cId="4277055336" sldId="269"/>
            <ac:spMk id="45" creationId="{E009DD9B-5EE2-4C0D-8B2B-351C8C102205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55.767" v="64"/>
          <ac:spMkLst>
            <pc:docMk/>
            <pc:sldMk cId="4277055336" sldId="269"/>
            <ac:spMk id="46" creationId="{E720DB99-7745-4E75-9D96-AAB6D55C531E}"/>
          </ac:spMkLst>
        </pc:spChg>
        <pc:spChg chg="add del">
          <ac:chgData name="Tsai, Chi-Chien" userId="S::cctsai5@illinois.edu::9904aa22-9311-4834-a652-86ba5dfee50d" providerId="AD" clId="Web-{6E245996-700B-2AD7-9CEC-7CD375F53361}" dt="2022-04-26T19:44:45.849" v="44"/>
          <ac:spMkLst>
            <pc:docMk/>
            <pc:sldMk cId="4277055336" sldId="269"/>
            <ac:spMk id="51" creationId="{881BB01C-2DAE-48BD-8E81-DAE2E1BC4DA8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55.767" v="64"/>
          <ac:spMkLst>
            <pc:docMk/>
            <pc:sldMk cId="4277055336" sldId="269"/>
            <ac:spMk id="55" creationId="{D68803C4-E159-4360-B7BB-74205C8F782D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55.767" v="64"/>
          <ac:spMkLst>
            <pc:docMk/>
            <pc:sldMk cId="4277055336" sldId="269"/>
            <ac:spMk id="57" creationId="{504B0465-3B07-49BF-BEA7-D81476246293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55.767" v="64"/>
          <ac:spMkLst>
            <pc:docMk/>
            <pc:sldMk cId="4277055336" sldId="269"/>
            <ac:spMk id="59" creationId="{49B7FFA5-14CB-4A4F-9BCC-CA3AA5D9D276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55.767" v="64"/>
          <ac:spMkLst>
            <pc:docMk/>
            <pc:sldMk cId="4277055336" sldId="269"/>
            <ac:spMk id="61" creationId="{04E48745-7512-4EC2-9E20-9092D12150CA}"/>
          </ac:spMkLst>
        </pc:spChg>
        <pc:grpChg chg="add">
          <ac:chgData name="Tsai, Chi-Chien" userId="S::cctsai5@illinois.edu::9904aa22-9311-4834-a652-86ba5dfee50d" providerId="AD" clId="Web-{6E245996-700B-2AD7-9CEC-7CD375F53361}" dt="2022-04-26T20:18:55.767" v="64"/>
          <ac:grpSpMkLst>
            <pc:docMk/>
            <pc:sldMk cId="4277055336" sldId="269"/>
            <ac:grpSpMk id="44" creationId="{01C40124-1649-4FF2-8F64-C8284EB9FD2C}"/>
          </ac:grpSpMkLst>
        </pc:grpChg>
        <pc:grpChg chg="add del">
          <ac:chgData name="Tsai, Chi-Chien" userId="S::cctsai5@illinois.edu::9904aa22-9311-4834-a652-86ba5dfee50d" providerId="AD" clId="Web-{6E245996-700B-2AD7-9CEC-7CD375F53361}" dt="2022-04-26T19:44:45.849" v="44"/>
          <ac:grpSpMkLst>
            <pc:docMk/>
            <pc:sldMk cId="4277055336" sldId="269"/>
            <ac:grpSpMk id="47" creationId="{240B56E4-373D-4EC3-816C-0EAC1C8680F9}"/>
          </ac:grpSpMkLst>
        </pc:grpChg>
        <pc:grpChg chg="add del">
          <ac:chgData name="Tsai, Chi-Chien" userId="S::cctsai5@illinois.edu::9904aa22-9311-4834-a652-86ba5dfee50d" providerId="AD" clId="Web-{6E245996-700B-2AD7-9CEC-7CD375F53361}" dt="2022-04-26T19:44:45.849" v="44"/>
          <ac:grpSpMkLst>
            <pc:docMk/>
            <pc:sldMk cId="4277055336" sldId="269"/>
            <ac:grpSpMk id="53" creationId="{AD55FF18-1979-4730-A345-E74E328F0777}"/>
          </ac:grpSpMkLst>
        </pc:grpChg>
        <pc:picChg chg="add mod ord">
          <ac:chgData name="Tsai, Chi-Chien" userId="S::cctsai5@illinois.edu::9904aa22-9311-4834-a652-86ba5dfee50d" providerId="AD" clId="Web-{6E245996-700B-2AD7-9CEC-7CD375F53361}" dt="2022-04-26T20:18:55.767" v="64"/>
          <ac:picMkLst>
            <pc:docMk/>
            <pc:sldMk cId="4277055336" sldId="269"/>
            <ac:picMk id="2" creationId="{D7E560EC-DEA9-AF75-68A0-1EE058B70D1F}"/>
          </ac:picMkLst>
        </pc:picChg>
        <pc:picChg chg="add mod ord">
          <ac:chgData name="Tsai, Chi-Chien" userId="S::cctsai5@illinois.edu::9904aa22-9311-4834-a652-86ba5dfee50d" providerId="AD" clId="Web-{6E245996-700B-2AD7-9CEC-7CD375F53361}" dt="2022-04-26T20:18:55.767" v="64"/>
          <ac:picMkLst>
            <pc:docMk/>
            <pc:sldMk cId="4277055336" sldId="269"/>
            <ac:picMk id="3" creationId="{0E2E3E81-7F84-37A3-A4C7-724782772F62}"/>
          </ac:picMkLst>
        </pc:picChg>
        <pc:picChg chg="add del mod">
          <ac:chgData name="Tsai, Chi-Chien" userId="S::cctsai5@illinois.edu::9904aa22-9311-4834-a652-86ba5dfee50d" providerId="AD" clId="Web-{6E245996-700B-2AD7-9CEC-7CD375F53361}" dt="2022-04-26T20:03:25.803" v="53"/>
          <ac:picMkLst>
            <pc:docMk/>
            <pc:sldMk cId="4277055336" sldId="269"/>
            <ac:picMk id="4" creationId="{827777BD-55D0-97BD-1B0B-72A69CD93C9C}"/>
          </ac:picMkLst>
        </pc:picChg>
        <pc:picChg chg="del">
          <ac:chgData name="Tsai, Chi-Chien" userId="S::cctsai5@illinois.edu::9904aa22-9311-4834-a652-86ba5dfee50d" providerId="AD" clId="Web-{6E245996-700B-2AD7-9CEC-7CD375F53361}" dt="2022-04-26T17:12:26.776" v="7"/>
          <ac:picMkLst>
            <pc:docMk/>
            <pc:sldMk cId="4277055336" sldId="269"/>
            <ac:picMk id="7" creationId="{2A847C29-D64C-4FC9-AA99-102901EEC811}"/>
          </ac:picMkLst>
        </pc:picChg>
      </pc:sldChg>
      <pc:sldChg chg="addSp delSp modSp add mod replId setBg">
        <pc:chgData name="Tsai, Chi-Chien" userId="S::cctsai5@illinois.edu::9904aa22-9311-4834-a652-86ba5dfee50d" providerId="AD" clId="Web-{6E245996-700B-2AD7-9CEC-7CD375F53361}" dt="2022-04-26T20:18:47.001" v="63"/>
        <pc:sldMkLst>
          <pc:docMk/>
          <pc:sldMk cId="1365579761" sldId="270"/>
        </pc:sldMkLst>
        <pc:spChg chg="mod">
          <ac:chgData name="Tsai, Chi-Chien" userId="S::cctsai5@illinois.edu::9904aa22-9311-4834-a652-86ba5dfee50d" providerId="AD" clId="Web-{6E245996-700B-2AD7-9CEC-7CD375F53361}" dt="2022-04-26T20:18:47.001" v="63"/>
          <ac:spMkLst>
            <pc:docMk/>
            <pc:sldMk cId="1365579761" sldId="270"/>
            <ac:spMk id="9" creationId="{2DB1965F-4B3E-4FA3-BAD6-B382962F2E29}"/>
          </ac:spMkLst>
        </pc:spChg>
        <pc:spChg chg="mod">
          <ac:chgData name="Tsai, Chi-Chien" userId="S::cctsai5@illinois.edu::9904aa22-9311-4834-a652-86ba5dfee50d" providerId="AD" clId="Web-{6E245996-700B-2AD7-9CEC-7CD375F53361}" dt="2022-04-26T20:18:47.001" v="63"/>
          <ac:spMkLst>
            <pc:docMk/>
            <pc:sldMk cId="1365579761" sldId="270"/>
            <ac:spMk id="10" creationId="{7529FC41-F047-437B-BC39-FA09B46D7D4C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47.001" v="63"/>
          <ac:spMkLst>
            <pc:docMk/>
            <pc:sldMk cId="1365579761" sldId="270"/>
            <ac:spMk id="51" creationId="{E009DD9B-5EE2-4C0D-8B2B-351C8C102205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47.001" v="63"/>
          <ac:spMkLst>
            <pc:docMk/>
            <pc:sldMk cId="1365579761" sldId="270"/>
            <ac:spMk id="53" creationId="{E720DB99-7745-4E75-9D96-AAB6D55C531E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47.001" v="63"/>
          <ac:spMkLst>
            <pc:docMk/>
            <pc:sldMk cId="1365579761" sldId="270"/>
            <ac:spMk id="55" creationId="{D68803C4-E159-4360-B7BB-74205C8F782D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47.001" v="63"/>
          <ac:spMkLst>
            <pc:docMk/>
            <pc:sldMk cId="1365579761" sldId="270"/>
            <ac:spMk id="57" creationId="{504B0465-3B07-49BF-BEA7-D81476246293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47.001" v="63"/>
          <ac:spMkLst>
            <pc:docMk/>
            <pc:sldMk cId="1365579761" sldId="270"/>
            <ac:spMk id="59" creationId="{49B7FFA5-14CB-4A4F-9BCC-CA3AA5D9D276}"/>
          </ac:spMkLst>
        </pc:spChg>
        <pc:spChg chg="add">
          <ac:chgData name="Tsai, Chi-Chien" userId="S::cctsai5@illinois.edu::9904aa22-9311-4834-a652-86ba5dfee50d" providerId="AD" clId="Web-{6E245996-700B-2AD7-9CEC-7CD375F53361}" dt="2022-04-26T20:18:47.001" v="63"/>
          <ac:spMkLst>
            <pc:docMk/>
            <pc:sldMk cId="1365579761" sldId="270"/>
            <ac:spMk id="61" creationId="{04E48745-7512-4EC2-9E20-9092D12150CA}"/>
          </ac:spMkLst>
        </pc:spChg>
        <pc:grpChg chg="add">
          <ac:chgData name="Tsai, Chi-Chien" userId="S::cctsai5@illinois.edu::9904aa22-9311-4834-a652-86ba5dfee50d" providerId="AD" clId="Web-{6E245996-700B-2AD7-9CEC-7CD375F53361}" dt="2022-04-26T20:18:47.001" v="63"/>
          <ac:grpSpMkLst>
            <pc:docMk/>
            <pc:sldMk cId="1365579761" sldId="270"/>
            <ac:grpSpMk id="47" creationId="{01C40124-1649-4FF2-8F64-C8284EB9FD2C}"/>
          </ac:grpSpMkLst>
        </pc:grpChg>
        <pc:picChg chg="del">
          <ac:chgData name="Tsai, Chi-Chien" userId="S::cctsai5@illinois.edu::9904aa22-9311-4834-a652-86ba5dfee50d" providerId="AD" clId="Web-{6E245996-700B-2AD7-9CEC-7CD375F53361}" dt="2022-04-26T20:02:59.396" v="50"/>
          <ac:picMkLst>
            <pc:docMk/>
            <pc:sldMk cId="1365579761" sldId="270"/>
            <ac:picMk id="2" creationId="{D7E560EC-DEA9-AF75-68A0-1EE058B70D1F}"/>
          </ac:picMkLst>
        </pc:picChg>
        <pc:picChg chg="del">
          <ac:chgData name="Tsai, Chi-Chien" userId="S::cctsai5@illinois.edu::9904aa22-9311-4834-a652-86ba5dfee50d" providerId="AD" clId="Web-{6E245996-700B-2AD7-9CEC-7CD375F53361}" dt="2022-04-26T20:03:00.583" v="51"/>
          <ac:picMkLst>
            <pc:docMk/>
            <pc:sldMk cId="1365579761" sldId="270"/>
            <ac:picMk id="3" creationId="{0E2E3E81-7F84-37A3-A4C7-724782772F62}"/>
          </ac:picMkLst>
        </pc:picChg>
        <pc:picChg chg="add mod ord">
          <ac:chgData name="Tsai, Chi-Chien" userId="S::cctsai5@illinois.edu::9904aa22-9311-4834-a652-86ba5dfee50d" providerId="AD" clId="Web-{6E245996-700B-2AD7-9CEC-7CD375F53361}" dt="2022-04-26T20:18:47.001" v="63"/>
          <ac:picMkLst>
            <pc:docMk/>
            <pc:sldMk cId="1365579761" sldId="270"/>
            <ac:picMk id="4" creationId="{5589B7AB-5947-0576-4F77-3931BE061B80}"/>
          </ac:picMkLst>
        </pc:picChg>
        <pc:picChg chg="add mod ord">
          <ac:chgData name="Tsai, Chi-Chien" userId="S::cctsai5@illinois.edu::9904aa22-9311-4834-a652-86ba5dfee50d" providerId="AD" clId="Web-{6E245996-700B-2AD7-9CEC-7CD375F53361}" dt="2022-04-26T20:18:47.001" v="63"/>
          <ac:picMkLst>
            <pc:docMk/>
            <pc:sldMk cId="1365579761" sldId="270"/>
            <ac:picMk id="5" creationId="{B35FC3CA-8401-B6AE-03F0-74FF5E9E80E5}"/>
          </ac:picMkLst>
        </pc:picChg>
      </pc:sldChg>
    </pc:docChg>
  </pc:docChgLst>
  <pc:docChgLst>
    <pc:chgData name="Tsai, Chi-Chien" userId="S::cctsai5@illinois.edu::9904aa22-9311-4834-a652-86ba5dfee50d" providerId="AD" clId="Web-{DDAFCC3A-E73C-B723-254F-731ECE542EE1}"/>
    <pc:docChg chg="addSld delSld modSld">
      <pc:chgData name="Tsai, Chi-Chien" userId="S::cctsai5@illinois.edu::9904aa22-9311-4834-a652-86ba5dfee50d" providerId="AD" clId="Web-{DDAFCC3A-E73C-B723-254F-731ECE542EE1}" dt="2022-04-27T19:07:34.115" v="580" actId="20577"/>
      <pc:docMkLst>
        <pc:docMk/>
      </pc:docMkLst>
      <pc:sldChg chg="addSp delSp modSp mod setBg">
        <pc:chgData name="Tsai, Chi-Chien" userId="S::cctsai5@illinois.edu::9904aa22-9311-4834-a652-86ba5dfee50d" providerId="AD" clId="Web-{DDAFCC3A-E73C-B723-254F-731ECE542EE1}" dt="2022-04-27T19:07:34.115" v="580" actId="20577"/>
        <pc:sldMkLst>
          <pc:docMk/>
          <pc:sldMk cId="3770525779" sldId="260"/>
        </pc:sldMkLst>
        <pc:spChg chg="mod">
          <ac:chgData name="Tsai, Chi-Chien" userId="S::cctsai5@illinois.edu::9904aa22-9311-4834-a652-86ba5dfee50d" providerId="AD" clId="Web-{DDAFCC3A-E73C-B723-254F-731ECE542EE1}" dt="2022-04-27T19:01:08.880" v="422"/>
          <ac:spMkLst>
            <pc:docMk/>
            <pc:sldMk cId="3770525779" sldId="260"/>
            <ac:spMk id="2" creationId="{BB304BE5-F6EF-4C24-85A8-8CDBEB8DEE16}"/>
          </ac:spMkLst>
        </pc:spChg>
        <pc:spChg chg="del">
          <ac:chgData name="Tsai, Chi-Chien" userId="S::cctsai5@illinois.edu::9904aa22-9311-4834-a652-86ba5dfee50d" providerId="AD" clId="Web-{DDAFCC3A-E73C-B723-254F-731ECE542EE1}" dt="2022-04-27T18:57:13.535" v="406"/>
          <ac:spMkLst>
            <pc:docMk/>
            <pc:sldMk cId="3770525779" sldId="260"/>
            <ac:spMk id="13" creationId="{8C51D18D-C3E4-4BA5-8377-15FEC9CF7F9B}"/>
          </ac:spMkLst>
        </pc:spChg>
        <pc:spChg chg="add del">
          <ac:chgData name="Tsai, Chi-Chien" userId="S::cctsai5@illinois.edu::9904aa22-9311-4834-a652-86ba5dfee50d" providerId="AD" clId="Web-{DDAFCC3A-E73C-B723-254F-731ECE542EE1}" dt="2022-04-27T19:04:30.990" v="519"/>
          <ac:spMkLst>
            <pc:docMk/>
            <pc:sldMk cId="3770525779" sldId="260"/>
            <ac:spMk id="24" creationId="{A943D298-0548-4C7A-870B-7594104F8214}"/>
          </ac:spMkLst>
        </pc:spChg>
        <pc:spChg chg="add del">
          <ac:chgData name="Tsai, Chi-Chien" userId="S::cctsai5@illinois.edu::9904aa22-9311-4834-a652-86ba5dfee50d" providerId="AD" clId="Web-{DDAFCC3A-E73C-B723-254F-731ECE542EE1}" dt="2022-04-27T19:04:30.990" v="519"/>
          <ac:spMkLst>
            <pc:docMk/>
            <pc:sldMk cId="3770525779" sldId="260"/>
            <ac:spMk id="26" creationId="{FF7B26C5-D249-4988-B86B-5A3D9E7BD900}"/>
          </ac:spMkLst>
        </pc:spChg>
        <pc:spChg chg="add">
          <ac:chgData name="Tsai, Chi-Chien" userId="S::cctsai5@illinois.edu::9904aa22-9311-4834-a652-86ba5dfee50d" providerId="AD" clId="Web-{DDAFCC3A-E73C-B723-254F-731ECE542EE1}" dt="2022-04-27T19:04:30.990" v="519"/>
          <ac:spMkLst>
            <pc:docMk/>
            <pc:sldMk cId="3770525779" sldId="260"/>
            <ac:spMk id="39" creationId="{3FD711E9-7F79-40A9-8D9E-4AE293C154A5}"/>
          </ac:spMkLst>
        </pc:spChg>
        <pc:spChg chg="add del mod">
          <ac:chgData name="Tsai, Chi-Chien" userId="S::cctsai5@illinois.edu::9904aa22-9311-4834-a652-86ba5dfee50d" providerId="AD" clId="Web-{DDAFCC3A-E73C-B723-254F-731ECE542EE1}" dt="2022-04-27T19:00:58.723" v="421"/>
          <ac:spMkLst>
            <pc:docMk/>
            <pc:sldMk cId="3770525779" sldId="260"/>
            <ac:spMk id="52" creationId="{143EBF7F-D248-0B83-5D42-114D60B8886A}"/>
          </ac:spMkLst>
        </pc:spChg>
        <pc:grpChg chg="add del">
          <ac:chgData name="Tsai, Chi-Chien" userId="S::cctsai5@illinois.edu::9904aa22-9311-4834-a652-86ba5dfee50d" providerId="AD" clId="Web-{DDAFCC3A-E73C-B723-254F-731ECE542EE1}" dt="2022-04-27T19:04:30.990" v="519"/>
          <ac:grpSpMkLst>
            <pc:docMk/>
            <pc:sldMk cId="3770525779" sldId="260"/>
            <ac:grpSpMk id="20" creationId="{16DBFAD4-B5FC-442B-A283-381B01B195F7}"/>
          </ac:grpSpMkLst>
        </pc:grpChg>
        <pc:grpChg chg="add del">
          <ac:chgData name="Tsai, Chi-Chien" userId="S::cctsai5@illinois.edu::9904aa22-9311-4834-a652-86ba5dfee50d" providerId="AD" clId="Web-{DDAFCC3A-E73C-B723-254F-731ECE542EE1}" dt="2022-04-27T19:04:30.990" v="519"/>
          <ac:grpSpMkLst>
            <pc:docMk/>
            <pc:sldMk cId="3770525779" sldId="260"/>
            <ac:grpSpMk id="28" creationId="{46FDAED0-8B04-4181-B3D3-EA0A93C6659B}"/>
          </ac:grpSpMkLst>
        </pc:grpChg>
        <pc:grpChg chg="add">
          <ac:chgData name="Tsai, Chi-Chien" userId="S::cctsai5@illinois.edu::9904aa22-9311-4834-a652-86ba5dfee50d" providerId="AD" clId="Web-{DDAFCC3A-E73C-B723-254F-731ECE542EE1}" dt="2022-04-27T19:04:30.990" v="519"/>
          <ac:grpSpMkLst>
            <pc:docMk/>
            <pc:sldMk cId="3770525779" sldId="260"/>
            <ac:grpSpMk id="35" creationId="{F85E0883-9001-4D4E-9C91-E8D165DAF9C1}"/>
          </ac:grpSpMkLst>
        </pc:grpChg>
        <pc:graphicFrameChg chg="del mod">
          <ac:chgData name="Tsai, Chi-Chien" userId="S::cctsai5@illinois.edu::9904aa22-9311-4834-a652-86ba5dfee50d" providerId="AD" clId="Web-{DDAFCC3A-E73C-B723-254F-731ECE542EE1}" dt="2022-04-27T18:56:25.363" v="389"/>
          <ac:graphicFrameMkLst>
            <pc:docMk/>
            <pc:sldMk cId="3770525779" sldId="260"/>
            <ac:graphicFrameMk id="3" creationId="{F2118702-70EA-4BA3-AE43-EE175417E8BA}"/>
          </ac:graphicFrameMkLst>
        </pc:graphicFrameChg>
        <pc:graphicFrameChg chg="add mod modGraphic">
          <ac:chgData name="Tsai, Chi-Chien" userId="S::cctsai5@illinois.edu::9904aa22-9311-4834-a652-86ba5dfee50d" providerId="AD" clId="Web-{DDAFCC3A-E73C-B723-254F-731ECE542EE1}" dt="2022-04-27T19:07:34.115" v="580" actId="20577"/>
          <ac:graphicFrameMkLst>
            <pc:docMk/>
            <pc:sldMk cId="3770525779" sldId="260"/>
            <ac:graphicFrameMk id="4" creationId="{EBFF2F34-63B3-26FB-CDAD-8FA86E3168B0}"/>
          </ac:graphicFrameMkLst>
        </pc:graphicFrameChg>
        <pc:graphicFrameChg chg="del">
          <ac:chgData name="Tsai, Chi-Chien" userId="S::cctsai5@illinois.edu::9904aa22-9311-4834-a652-86ba5dfee50d" providerId="AD" clId="Web-{DDAFCC3A-E73C-B723-254F-731ECE542EE1}" dt="2022-04-27T18:56:27.598" v="390"/>
          <ac:graphicFrameMkLst>
            <pc:docMk/>
            <pc:sldMk cId="3770525779" sldId="260"/>
            <ac:graphicFrameMk id="9" creationId="{FAEEE3D4-2B43-40B9-9FFC-06CC80CCABFA}"/>
          </ac:graphicFrameMkLst>
        </pc:graphicFrameChg>
        <pc:graphicFrameChg chg="del">
          <ac:chgData name="Tsai, Chi-Chien" userId="S::cctsai5@illinois.edu::9904aa22-9311-4834-a652-86ba5dfee50d" providerId="AD" clId="Web-{DDAFCC3A-E73C-B723-254F-731ECE542EE1}" dt="2022-04-27T18:56:30.613" v="391"/>
          <ac:graphicFrameMkLst>
            <pc:docMk/>
            <pc:sldMk cId="3770525779" sldId="260"/>
            <ac:graphicFrameMk id="12" creationId="{872311CF-FC22-475A-BA04-0088A23FB651}"/>
          </ac:graphicFrameMkLst>
        </pc:graphicFrameChg>
        <pc:picChg chg="add del mod">
          <ac:chgData name="Tsai, Chi-Chien" userId="S::cctsai5@illinois.edu::9904aa22-9311-4834-a652-86ba5dfee50d" providerId="AD" clId="Web-{DDAFCC3A-E73C-B723-254F-731ECE542EE1}" dt="2022-04-27T19:00:58.723" v="421"/>
          <ac:picMkLst>
            <pc:docMk/>
            <pc:sldMk cId="3770525779" sldId="260"/>
            <ac:picMk id="51" creationId="{DF3F4B47-6D82-86B2-A787-595A2B0D8CCF}"/>
          </ac:picMkLst>
        </pc:picChg>
      </pc:sldChg>
      <pc:sldChg chg="addSp delSp modSp modNotes">
        <pc:chgData name="Tsai, Chi-Chien" userId="S::cctsai5@illinois.edu::9904aa22-9311-4834-a652-86ba5dfee50d" providerId="AD" clId="Web-{DDAFCC3A-E73C-B723-254F-731ECE542EE1}" dt="2022-04-27T19:02:29.130" v="429" actId="20577"/>
        <pc:sldMkLst>
          <pc:docMk/>
          <pc:sldMk cId="4277055336" sldId="269"/>
        </pc:sldMkLst>
        <pc:spChg chg="mod ord">
          <ac:chgData name="Tsai, Chi-Chien" userId="S::cctsai5@illinois.edu::9904aa22-9311-4834-a652-86ba5dfee50d" providerId="AD" clId="Web-{DDAFCC3A-E73C-B723-254F-731ECE542EE1}" dt="2022-04-27T19:01:21.895" v="423"/>
          <ac:spMkLst>
            <pc:docMk/>
            <pc:sldMk cId="4277055336" sldId="269"/>
            <ac:spMk id="9" creationId="{2DB1965F-4B3E-4FA3-BAD6-B382962F2E29}"/>
          </ac:spMkLst>
        </pc:spChg>
        <pc:spChg chg="mod ord">
          <ac:chgData name="Tsai, Chi-Chien" userId="S::cctsai5@illinois.edu::9904aa22-9311-4834-a652-86ba5dfee50d" providerId="AD" clId="Web-{DDAFCC3A-E73C-B723-254F-731ECE542EE1}" dt="2022-04-27T19:02:29.130" v="429" actId="20577"/>
          <ac:spMkLst>
            <pc:docMk/>
            <pc:sldMk cId="4277055336" sldId="269"/>
            <ac:spMk id="10" creationId="{7529FC41-F047-437B-BC39-FA09B46D7D4C}"/>
          </ac:spMkLst>
        </pc:spChg>
        <pc:spChg chg="del">
          <ac:chgData name="Tsai, Chi-Chien" userId="S::cctsai5@illinois.edu::9904aa22-9311-4834-a652-86ba5dfee50d" providerId="AD" clId="Web-{DDAFCC3A-E73C-B723-254F-731ECE542EE1}" dt="2022-04-27T01:52:57.011" v="4"/>
          <ac:spMkLst>
            <pc:docMk/>
            <pc:sldMk cId="4277055336" sldId="269"/>
            <ac:spMk id="45" creationId="{E009DD9B-5EE2-4C0D-8B2B-351C8C102205}"/>
          </ac:spMkLst>
        </pc:spChg>
        <pc:spChg chg="del">
          <ac:chgData name="Tsai, Chi-Chien" userId="S::cctsai5@illinois.edu::9904aa22-9311-4834-a652-86ba5dfee50d" providerId="AD" clId="Web-{DDAFCC3A-E73C-B723-254F-731ECE542EE1}" dt="2022-04-27T01:52:57.011" v="4"/>
          <ac:spMkLst>
            <pc:docMk/>
            <pc:sldMk cId="4277055336" sldId="269"/>
            <ac:spMk id="46" creationId="{E720DB99-7745-4E75-9D96-AAB6D55C531E}"/>
          </ac:spMkLst>
        </pc:spChg>
        <pc:spChg chg="del">
          <ac:chgData name="Tsai, Chi-Chien" userId="S::cctsai5@illinois.edu::9904aa22-9311-4834-a652-86ba5dfee50d" providerId="AD" clId="Web-{DDAFCC3A-E73C-B723-254F-731ECE542EE1}" dt="2022-04-27T01:52:57.011" v="4"/>
          <ac:spMkLst>
            <pc:docMk/>
            <pc:sldMk cId="4277055336" sldId="269"/>
            <ac:spMk id="55" creationId="{D68803C4-E159-4360-B7BB-74205C8F782D}"/>
          </ac:spMkLst>
        </pc:spChg>
        <pc:spChg chg="del">
          <ac:chgData name="Tsai, Chi-Chien" userId="S::cctsai5@illinois.edu::9904aa22-9311-4834-a652-86ba5dfee50d" providerId="AD" clId="Web-{DDAFCC3A-E73C-B723-254F-731ECE542EE1}" dt="2022-04-27T01:52:57.011" v="4"/>
          <ac:spMkLst>
            <pc:docMk/>
            <pc:sldMk cId="4277055336" sldId="269"/>
            <ac:spMk id="57" creationId="{504B0465-3B07-49BF-BEA7-D81476246293}"/>
          </ac:spMkLst>
        </pc:spChg>
        <pc:spChg chg="del">
          <ac:chgData name="Tsai, Chi-Chien" userId="S::cctsai5@illinois.edu::9904aa22-9311-4834-a652-86ba5dfee50d" providerId="AD" clId="Web-{DDAFCC3A-E73C-B723-254F-731ECE542EE1}" dt="2022-04-27T01:52:57.011" v="4"/>
          <ac:spMkLst>
            <pc:docMk/>
            <pc:sldMk cId="4277055336" sldId="269"/>
            <ac:spMk id="59" creationId="{49B7FFA5-14CB-4A4F-9BCC-CA3AA5D9D276}"/>
          </ac:spMkLst>
        </pc:spChg>
        <pc:spChg chg="del">
          <ac:chgData name="Tsai, Chi-Chien" userId="S::cctsai5@illinois.edu::9904aa22-9311-4834-a652-86ba5dfee50d" providerId="AD" clId="Web-{DDAFCC3A-E73C-B723-254F-731ECE542EE1}" dt="2022-04-27T01:52:57.011" v="4"/>
          <ac:spMkLst>
            <pc:docMk/>
            <pc:sldMk cId="4277055336" sldId="269"/>
            <ac:spMk id="61" creationId="{04E48745-7512-4EC2-9E20-9092D12150CA}"/>
          </ac:spMkLst>
        </pc:spChg>
        <pc:spChg chg="add del">
          <ac:chgData name="Tsai, Chi-Chien" userId="S::cctsai5@illinois.edu::9904aa22-9311-4834-a652-86ba5dfee50d" providerId="AD" clId="Web-{DDAFCC3A-E73C-B723-254F-731ECE542EE1}" dt="2022-04-27T01:56:59.369" v="26"/>
          <ac:spMkLst>
            <pc:docMk/>
            <pc:sldMk cId="4277055336" sldId="269"/>
            <ac:spMk id="70" creationId="{D1A6EB1D-27F2-45E3-AEA2-E79FEF7780BA}"/>
          </ac:spMkLst>
        </pc:spChg>
        <pc:spChg chg="add del">
          <ac:chgData name="Tsai, Chi-Chien" userId="S::cctsai5@illinois.edu::9904aa22-9311-4834-a652-86ba5dfee50d" providerId="AD" clId="Web-{DDAFCC3A-E73C-B723-254F-731ECE542EE1}" dt="2022-04-27T01:56:59.369" v="26"/>
          <ac:spMkLst>
            <pc:docMk/>
            <pc:sldMk cId="4277055336" sldId="269"/>
            <ac:spMk id="72" creationId="{A085389E-1986-49CE-AB37-9D549DA5CF63}"/>
          </ac:spMkLst>
        </pc:spChg>
        <pc:spChg chg="add del">
          <ac:chgData name="Tsai, Chi-Chien" userId="S::cctsai5@illinois.edu::9904aa22-9311-4834-a652-86ba5dfee50d" providerId="AD" clId="Web-{DDAFCC3A-E73C-B723-254F-731ECE542EE1}" dt="2022-04-27T01:56:59.369" v="26"/>
          <ac:spMkLst>
            <pc:docMk/>
            <pc:sldMk cId="4277055336" sldId="269"/>
            <ac:spMk id="74" creationId="{2A2D4ECA-260C-4585-ACC0-B4A1BE38CAEC}"/>
          </ac:spMkLst>
        </pc:spChg>
        <pc:spChg chg="add del">
          <ac:chgData name="Tsai, Chi-Chien" userId="S::cctsai5@illinois.edu::9904aa22-9311-4834-a652-86ba5dfee50d" providerId="AD" clId="Web-{DDAFCC3A-E73C-B723-254F-731ECE542EE1}" dt="2022-04-27T01:56:59.369" v="26"/>
          <ac:spMkLst>
            <pc:docMk/>
            <pc:sldMk cId="4277055336" sldId="269"/>
            <ac:spMk id="76" creationId="{EBE758D3-30AE-45A1-AB24-FB703FB6D7E6}"/>
          </ac:spMkLst>
        </pc:spChg>
        <pc:spChg chg="add del">
          <ac:chgData name="Tsai, Chi-Chien" userId="S::cctsai5@illinois.edu::9904aa22-9311-4834-a652-86ba5dfee50d" providerId="AD" clId="Web-{DDAFCC3A-E73C-B723-254F-731ECE542EE1}" dt="2022-04-27T01:56:59.369" v="26"/>
          <ac:spMkLst>
            <pc:docMk/>
            <pc:sldMk cId="4277055336" sldId="269"/>
            <ac:spMk id="78" creationId="{03422BEF-318A-4D19-96C4-98DA41FB68F7}"/>
          </ac:spMkLst>
        </pc:spChg>
        <pc:spChg chg="add del">
          <ac:chgData name="Tsai, Chi-Chien" userId="S::cctsai5@illinois.edu::9904aa22-9311-4834-a652-86ba5dfee50d" providerId="AD" clId="Web-{DDAFCC3A-E73C-B723-254F-731ECE542EE1}" dt="2022-04-27T18:42:50.330" v="343"/>
          <ac:spMkLst>
            <pc:docMk/>
            <pc:sldMk cId="4277055336" sldId="269"/>
            <ac:spMk id="91" creationId="{E009DD9B-5EE2-4C0D-8B2B-351C8C102205}"/>
          </ac:spMkLst>
        </pc:spChg>
        <pc:spChg chg="add del">
          <ac:chgData name="Tsai, Chi-Chien" userId="S::cctsai5@illinois.edu::9904aa22-9311-4834-a652-86ba5dfee50d" providerId="AD" clId="Web-{DDAFCC3A-E73C-B723-254F-731ECE542EE1}" dt="2022-04-27T18:42:50.330" v="343"/>
          <ac:spMkLst>
            <pc:docMk/>
            <pc:sldMk cId="4277055336" sldId="269"/>
            <ac:spMk id="93" creationId="{E720DB99-7745-4E75-9D96-AAB6D55C531E}"/>
          </ac:spMkLst>
        </pc:spChg>
        <pc:spChg chg="add del">
          <ac:chgData name="Tsai, Chi-Chien" userId="S::cctsai5@illinois.edu::9904aa22-9311-4834-a652-86ba5dfee50d" providerId="AD" clId="Web-{DDAFCC3A-E73C-B723-254F-731ECE542EE1}" dt="2022-04-27T18:42:50.330" v="343"/>
          <ac:spMkLst>
            <pc:docMk/>
            <pc:sldMk cId="4277055336" sldId="269"/>
            <ac:spMk id="95" creationId="{D68803C4-E159-4360-B7BB-74205C8F782D}"/>
          </ac:spMkLst>
        </pc:spChg>
        <pc:spChg chg="add del">
          <ac:chgData name="Tsai, Chi-Chien" userId="S::cctsai5@illinois.edu::9904aa22-9311-4834-a652-86ba5dfee50d" providerId="AD" clId="Web-{DDAFCC3A-E73C-B723-254F-731ECE542EE1}" dt="2022-04-27T18:42:50.330" v="343"/>
          <ac:spMkLst>
            <pc:docMk/>
            <pc:sldMk cId="4277055336" sldId="269"/>
            <ac:spMk id="97" creationId="{504B0465-3B07-49BF-BEA7-D81476246293}"/>
          </ac:spMkLst>
        </pc:spChg>
        <pc:spChg chg="add del">
          <ac:chgData name="Tsai, Chi-Chien" userId="S::cctsai5@illinois.edu::9904aa22-9311-4834-a652-86ba5dfee50d" providerId="AD" clId="Web-{DDAFCC3A-E73C-B723-254F-731ECE542EE1}" dt="2022-04-27T18:42:50.330" v="343"/>
          <ac:spMkLst>
            <pc:docMk/>
            <pc:sldMk cId="4277055336" sldId="269"/>
            <ac:spMk id="99" creationId="{49B7FFA5-14CB-4A4F-9BCC-CA3AA5D9D276}"/>
          </ac:spMkLst>
        </pc:spChg>
        <pc:spChg chg="add del">
          <ac:chgData name="Tsai, Chi-Chien" userId="S::cctsai5@illinois.edu::9904aa22-9311-4834-a652-86ba5dfee50d" providerId="AD" clId="Web-{DDAFCC3A-E73C-B723-254F-731ECE542EE1}" dt="2022-04-27T18:42:50.330" v="343"/>
          <ac:spMkLst>
            <pc:docMk/>
            <pc:sldMk cId="4277055336" sldId="269"/>
            <ac:spMk id="101" creationId="{04E48745-7512-4EC2-9E20-9092D12150CA}"/>
          </ac:spMkLst>
        </pc:spChg>
        <pc:spChg chg="add">
          <ac:chgData name="Tsai, Chi-Chien" userId="S::cctsai5@illinois.edu::9904aa22-9311-4834-a652-86ba5dfee50d" providerId="AD" clId="Web-{DDAFCC3A-E73C-B723-254F-731ECE542EE1}" dt="2022-04-27T19:01:21.895" v="423"/>
          <ac:spMkLst>
            <pc:docMk/>
            <pc:sldMk cId="4277055336" sldId="269"/>
            <ac:spMk id="117" creationId="{881BB01C-2DAE-48BD-8E81-DAE2E1BC4DA8}"/>
          </ac:spMkLst>
        </pc:spChg>
        <pc:grpChg chg="del">
          <ac:chgData name="Tsai, Chi-Chien" userId="S::cctsai5@illinois.edu::9904aa22-9311-4834-a652-86ba5dfee50d" providerId="AD" clId="Web-{DDAFCC3A-E73C-B723-254F-731ECE542EE1}" dt="2022-04-27T01:52:57.011" v="4"/>
          <ac:grpSpMkLst>
            <pc:docMk/>
            <pc:sldMk cId="4277055336" sldId="269"/>
            <ac:grpSpMk id="44" creationId="{01C40124-1649-4FF2-8F64-C8284EB9FD2C}"/>
          </ac:grpSpMkLst>
        </pc:grpChg>
        <pc:grpChg chg="add del">
          <ac:chgData name="Tsai, Chi-Chien" userId="S::cctsai5@illinois.edu::9904aa22-9311-4834-a652-86ba5dfee50d" providerId="AD" clId="Web-{DDAFCC3A-E73C-B723-254F-731ECE542EE1}" dt="2022-04-27T01:56:59.369" v="26"/>
          <ac:grpSpMkLst>
            <pc:docMk/>
            <pc:sldMk cId="4277055336" sldId="269"/>
            <ac:grpSpMk id="66" creationId="{E8F29087-ACE2-44C3-956E-8BBD2CCF2FF8}"/>
          </ac:grpSpMkLst>
        </pc:grpChg>
        <pc:grpChg chg="add del">
          <ac:chgData name="Tsai, Chi-Chien" userId="S::cctsai5@illinois.edu::9904aa22-9311-4834-a652-86ba5dfee50d" providerId="AD" clId="Web-{DDAFCC3A-E73C-B723-254F-731ECE542EE1}" dt="2022-04-27T01:56:59.369" v="26"/>
          <ac:grpSpMkLst>
            <pc:docMk/>
            <pc:sldMk cId="4277055336" sldId="269"/>
            <ac:grpSpMk id="80" creationId="{E864A75F-97D5-4325-8987-91F1CA51A300}"/>
          </ac:grpSpMkLst>
        </pc:grpChg>
        <pc:grpChg chg="add del">
          <ac:chgData name="Tsai, Chi-Chien" userId="S::cctsai5@illinois.edu::9904aa22-9311-4834-a652-86ba5dfee50d" providerId="AD" clId="Web-{DDAFCC3A-E73C-B723-254F-731ECE542EE1}" dt="2022-04-27T18:42:50.330" v="343"/>
          <ac:grpSpMkLst>
            <pc:docMk/>
            <pc:sldMk cId="4277055336" sldId="269"/>
            <ac:grpSpMk id="87" creationId="{01C40124-1649-4FF2-8F64-C8284EB9FD2C}"/>
          </ac:grpSpMkLst>
        </pc:grpChg>
        <pc:grpChg chg="add del">
          <ac:chgData name="Tsai, Chi-Chien" userId="S::cctsai5@illinois.edu::9904aa22-9311-4834-a652-86ba5dfee50d" providerId="AD" clId="Web-{DDAFCC3A-E73C-B723-254F-731ECE542EE1}" dt="2022-04-27T19:01:21.895" v="423"/>
          <ac:grpSpMkLst>
            <pc:docMk/>
            <pc:sldMk cId="4277055336" sldId="269"/>
            <ac:grpSpMk id="106" creationId="{01C40124-1649-4FF2-8F64-C8284EB9FD2C}"/>
          </ac:grpSpMkLst>
        </pc:grpChg>
        <pc:grpChg chg="add">
          <ac:chgData name="Tsai, Chi-Chien" userId="S::cctsai5@illinois.edu::9904aa22-9311-4834-a652-86ba5dfee50d" providerId="AD" clId="Web-{DDAFCC3A-E73C-B723-254F-731ECE542EE1}" dt="2022-04-27T19:01:21.895" v="423"/>
          <ac:grpSpMkLst>
            <pc:docMk/>
            <pc:sldMk cId="4277055336" sldId="269"/>
            <ac:grpSpMk id="113" creationId="{240B56E4-373D-4EC3-816C-0EAC1C8680F9}"/>
          </ac:grpSpMkLst>
        </pc:grpChg>
        <pc:grpChg chg="add">
          <ac:chgData name="Tsai, Chi-Chien" userId="S::cctsai5@illinois.edu::9904aa22-9311-4834-a652-86ba5dfee50d" providerId="AD" clId="Web-{DDAFCC3A-E73C-B723-254F-731ECE542EE1}" dt="2022-04-27T19:01:21.895" v="423"/>
          <ac:grpSpMkLst>
            <pc:docMk/>
            <pc:sldMk cId="4277055336" sldId="269"/>
            <ac:grpSpMk id="119" creationId="{AD55FF18-1979-4730-A345-E74E328F0777}"/>
          </ac:grpSpMkLst>
        </pc:grpChg>
        <pc:picChg chg="mod ord">
          <ac:chgData name="Tsai, Chi-Chien" userId="S::cctsai5@illinois.edu::9904aa22-9311-4834-a652-86ba5dfee50d" providerId="AD" clId="Web-{DDAFCC3A-E73C-B723-254F-731ECE542EE1}" dt="2022-04-27T19:01:21.895" v="423"/>
          <ac:picMkLst>
            <pc:docMk/>
            <pc:sldMk cId="4277055336" sldId="269"/>
            <ac:picMk id="2" creationId="{D7E560EC-DEA9-AF75-68A0-1EE058B70D1F}"/>
          </ac:picMkLst>
        </pc:picChg>
        <pc:picChg chg="mod ord">
          <ac:chgData name="Tsai, Chi-Chien" userId="S::cctsai5@illinois.edu::9904aa22-9311-4834-a652-86ba5dfee50d" providerId="AD" clId="Web-{DDAFCC3A-E73C-B723-254F-731ECE542EE1}" dt="2022-04-27T19:01:21.895" v="423"/>
          <ac:picMkLst>
            <pc:docMk/>
            <pc:sldMk cId="4277055336" sldId="269"/>
            <ac:picMk id="3" creationId="{0E2E3E81-7F84-37A3-A4C7-724782772F62}"/>
          </ac:picMkLst>
        </pc:picChg>
        <pc:picChg chg="add del mod ord">
          <ac:chgData name="Tsai, Chi-Chien" userId="S::cctsai5@illinois.edu::9904aa22-9311-4834-a652-86ba5dfee50d" providerId="AD" clId="Web-{DDAFCC3A-E73C-B723-254F-731ECE542EE1}" dt="2022-04-27T01:56:45.728" v="19"/>
          <ac:picMkLst>
            <pc:docMk/>
            <pc:sldMk cId="4277055336" sldId="269"/>
            <ac:picMk id="4" creationId="{78BEBCE0-2226-714A-A085-887FBFF93C1C}"/>
          </ac:picMkLst>
        </pc:picChg>
        <pc:picChg chg="add del mod">
          <ac:chgData name="Tsai, Chi-Chien" userId="S::cctsai5@illinois.edu::9904aa22-9311-4834-a652-86ba5dfee50d" providerId="AD" clId="Web-{DDAFCC3A-E73C-B723-254F-731ECE542EE1}" dt="2022-04-27T01:56:45.728" v="20"/>
          <ac:picMkLst>
            <pc:docMk/>
            <pc:sldMk cId="4277055336" sldId="269"/>
            <ac:picMk id="5" creationId="{F11A9858-CFDF-92C6-E47A-D28EFDE292DF}"/>
          </ac:picMkLst>
        </pc:picChg>
        <pc:picChg chg="ord">
          <ac:chgData name="Tsai, Chi-Chien" userId="S::cctsai5@illinois.edu::9904aa22-9311-4834-a652-86ba5dfee50d" providerId="AD" clId="Web-{DDAFCC3A-E73C-B723-254F-731ECE542EE1}" dt="2022-04-27T01:52:57.011" v="4"/>
          <ac:picMkLst>
            <pc:docMk/>
            <pc:sldMk cId="4277055336" sldId="269"/>
            <ac:picMk id="42" creationId="{6446A1B7-63B6-489A-AC3A-91B97757BB81}"/>
          </ac:picMkLst>
        </pc:picChg>
        <pc:cxnChg chg="add del mod">
          <ac:chgData name="Tsai, Chi-Chien" userId="S::cctsai5@illinois.edu::9904aa22-9311-4834-a652-86ba5dfee50d" providerId="AD" clId="Web-{DDAFCC3A-E73C-B723-254F-731ECE542EE1}" dt="2022-04-27T01:56:39.619" v="18"/>
          <ac:cxnSpMkLst>
            <pc:docMk/>
            <pc:sldMk cId="4277055336" sldId="269"/>
            <ac:cxnSpMk id="6" creationId="{604C9A34-3774-40DD-0192-043543B917CD}"/>
          </ac:cxnSpMkLst>
        </pc:cxnChg>
      </pc:sldChg>
      <pc:sldChg chg="addSp delSp modSp del">
        <pc:chgData name="Tsai, Chi-Chien" userId="S::cctsai5@illinois.edu::9904aa22-9311-4834-a652-86ba5dfee50d" providerId="AD" clId="Web-{DDAFCC3A-E73C-B723-254F-731ECE542EE1}" dt="2022-04-27T18:44:03.752" v="355"/>
        <pc:sldMkLst>
          <pc:docMk/>
          <pc:sldMk cId="1365579761" sldId="270"/>
        </pc:sldMkLst>
        <pc:spChg chg="add del mod">
          <ac:chgData name="Tsai, Chi-Chien" userId="S::cctsai5@illinois.edu::9904aa22-9311-4834-a652-86ba5dfee50d" providerId="AD" clId="Web-{DDAFCC3A-E73C-B723-254F-731ECE542EE1}" dt="2022-04-27T18:44:00.080" v="354" actId="20577"/>
          <ac:spMkLst>
            <pc:docMk/>
            <pc:sldMk cId="1365579761" sldId="270"/>
            <ac:spMk id="4" creationId="{49F828D1-9B58-FE69-A076-A81E2849CC4E}"/>
          </ac:spMkLst>
        </pc:spChg>
        <pc:spChg chg="add del mod">
          <ac:chgData name="Tsai, Chi-Chien" userId="S::cctsai5@illinois.edu::9904aa22-9311-4834-a652-86ba5dfee50d" providerId="AD" clId="Web-{DDAFCC3A-E73C-B723-254F-731ECE542EE1}" dt="2022-04-27T18:36:49.861" v="234"/>
          <ac:spMkLst>
            <pc:docMk/>
            <pc:sldMk cId="1365579761" sldId="270"/>
            <ac:spMk id="5" creationId="{A1B134AD-E2BD-A0EB-48C3-34A4B42A5EB5}"/>
          </ac:spMkLst>
        </pc:spChg>
        <pc:spChg chg="mod">
          <ac:chgData name="Tsai, Chi-Chien" userId="S::cctsai5@illinois.edu::9904aa22-9311-4834-a652-86ba5dfee50d" providerId="AD" clId="Web-{DDAFCC3A-E73C-B723-254F-731ECE542EE1}" dt="2022-04-27T18:41:03.221" v="301" actId="1076"/>
          <ac:spMkLst>
            <pc:docMk/>
            <pc:sldMk cId="1365579761" sldId="270"/>
            <ac:spMk id="9" creationId="{2DB1965F-4B3E-4FA3-BAD6-B382962F2E29}"/>
          </ac:spMkLst>
        </pc:spChg>
        <pc:spChg chg="mod">
          <ac:chgData name="Tsai, Chi-Chien" userId="S::cctsai5@illinois.edu::9904aa22-9311-4834-a652-86ba5dfee50d" providerId="AD" clId="Web-{DDAFCC3A-E73C-B723-254F-731ECE542EE1}" dt="2022-04-27T18:30:36.797" v="119" actId="20577"/>
          <ac:spMkLst>
            <pc:docMk/>
            <pc:sldMk cId="1365579761" sldId="270"/>
            <ac:spMk id="10" creationId="{7529FC41-F047-437B-BC39-FA09B46D7D4C}"/>
          </ac:spMkLst>
        </pc:spChg>
        <pc:spChg chg="del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51" creationId="{E009DD9B-5EE2-4C0D-8B2B-351C8C102205}"/>
          </ac:spMkLst>
        </pc:spChg>
        <pc:spChg chg="del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53" creationId="{E720DB99-7745-4E75-9D96-AAB6D55C531E}"/>
          </ac:spMkLst>
        </pc:spChg>
        <pc:spChg chg="del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55" creationId="{D68803C4-E159-4360-B7BB-74205C8F782D}"/>
          </ac:spMkLst>
        </pc:spChg>
        <pc:spChg chg="del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57" creationId="{504B0465-3B07-49BF-BEA7-D81476246293}"/>
          </ac:spMkLst>
        </pc:spChg>
        <pc:spChg chg="del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59" creationId="{49B7FFA5-14CB-4A4F-9BCC-CA3AA5D9D276}"/>
          </ac:spMkLst>
        </pc:spChg>
        <pc:spChg chg="del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61" creationId="{04E48745-7512-4EC2-9E20-9092D12150CA}"/>
          </ac:spMkLst>
        </pc:spChg>
        <pc:spChg chg="add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70" creationId="{E009DD9B-5EE2-4C0D-8B2B-351C8C102205}"/>
          </ac:spMkLst>
        </pc:spChg>
        <pc:spChg chg="add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72" creationId="{E720DB99-7745-4E75-9D96-AAB6D55C531E}"/>
          </ac:spMkLst>
        </pc:spChg>
        <pc:spChg chg="add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74" creationId="{D68803C4-E159-4360-B7BB-74205C8F782D}"/>
          </ac:spMkLst>
        </pc:spChg>
        <pc:spChg chg="add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76" creationId="{504B0465-3B07-49BF-BEA7-D81476246293}"/>
          </ac:spMkLst>
        </pc:spChg>
        <pc:spChg chg="add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78" creationId="{49B7FFA5-14CB-4A4F-9BCC-CA3AA5D9D276}"/>
          </ac:spMkLst>
        </pc:spChg>
        <pc:spChg chg="add">
          <ac:chgData name="Tsai, Chi-Chien" userId="S::cctsai5@illinois.edu::9904aa22-9311-4834-a652-86ba5dfee50d" providerId="AD" clId="Web-{DDAFCC3A-E73C-B723-254F-731ECE542EE1}" dt="2022-04-27T01:56:53.400" v="25"/>
          <ac:spMkLst>
            <pc:docMk/>
            <pc:sldMk cId="1365579761" sldId="270"/>
            <ac:spMk id="80" creationId="{04E48745-7512-4EC2-9E20-9092D12150CA}"/>
          </ac:spMkLst>
        </pc:spChg>
        <pc:grpChg chg="del">
          <ac:chgData name="Tsai, Chi-Chien" userId="S::cctsai5@illinois.edu::9904aa22-9311-4834-a652-86ba5dfee50d" providerId="AD" clId="Web-{DDAFCC3A-E73C-B723-254F-731ECE542EE1}" dt="2022-04-27T01:56:53.400" v="25"/>
          <ac:grpSpMkLst>
            <pc:docMk/>
            <pc:sldMk cId="1365579761" sldId="270"/>
            <ac:grpSpMk id="47" creationId="{01C40124-1649-4FF2-8F64-C8284EB9FD2C}"/>
          </ac:grpSpMkLst>
        </pc:grpChg>
        <pc:grpChg chg="add">
          <ac:chgData name="Tsai, Chi-Chien" userId="S::cctsai5@illinois.edu::9904aa22-9311-4834-a652-86ba5dfee50d" providerId="AD" clId="Web-{DDAFCC3A-E73C-B723-254F-731ECE542EE1}" dt="2022-04-27T01:56:53.400" v="25"/>
          <ac:grpSpMkLst>
            <pc:docMk/>
            <pc:sldMk cId="1365579761" sldId="270"/>
            <ac:grpSpMk id="66" creationId="{01C40124-1649-4FF2-8F64-C8284EB9FD2C}"/>
          </ac:grpSpMkLst>
        </pc:grpChg>
        <pc:picChg chg="add del mod ord">
          <ac:chgData name="Tsai, Chi-Chien" userId="S::cctsai5@illinois.edu::9904aa22-9311-4834-a652-86ba5dfee50d" providerId="AD" clId="Web-{DDAFCC3A-E73C-B723-254F-731ECE542EE1}" dt="2022-04-27T18:43:42.440" v="347"/>
          <ac:picMkLst>
            <pc:docMk/>
            <pc:sldMk cId="1365579761" sldId="270"/>
            <ac:picMk id="2" creationId="{26FB2EAB-9A9F-D084-623F-CAEE4388F954}"/>
          </ac:picMkLst>
        </pc:picChg>
        <pc:picChg chg="add del mod ord">
          <ac:chgData name="Tsai, Chi-Chien" userId="S::cctsai5@illinois.edu::9904aa22-9311-4834-a652-86ba5dfee50d" providerId="AD" clId="Web-{DDAFCC3A-E73C-B723-254F-731ECE542EE1}" dt="2022-04-27T18:43:42.440" v="346"/>
          <ac:picMkLst>
            <pc:docMk/>
            <pc:sldMk cId="1365579761" sldId="270"/>
            <ac:picMk id="3" creationId="{53E08187-3CA1-366F-CA25-9BF09F6A80C4}"/>
          </ac:picMkLst>
        </pc:picChg>
        <pc:picChg chg="del">
          <ac:chgData name="Tsai, Chi-Chien" userId="S::cctsai5@illinois.edu::9904aa22-9311-4834-a652-86ba5dfee50d" providerId="AD" clId="Web-{DDAFCC3A-E73C-B723-254F-731ECE542EE1}" dt="2022-04-27T01:52:38.230" v="1"/>
          <ac:picMkLst>
            <pc:docMk/>
            <pc:sldMk cId="1365579761" sldId="270"/>
            <ac:picMk id="4" creationId="{5589B7AB-5947-0576-4F77-3931BE061B80}"/>
          </ac:picMkLst>
        </pc:picChg>
        <pc:picChg chg="del">
          <ac:chgData name="Tsai, Chi-Chien" userId="S::cctsai5@illinois.edu::9904aa22-9311-4834-a652-86ba5dfee50d" providerId="AD" clId="Web-{DDAFCC3A-E73C-B723-254F-731ECE542EE1}" dt="2022-04-27T01:52:38.230" v="0"/>
          <ac:picMkLst>
            <pc:docMk/>
            <pc:sldMk cId="1365579761" sldId="270"/>
            <ac:picMk id="5" creationId="{B35FC3CA-8401-B6AE-03F0-74FF5E9E80E5}"/>
          </ac:picMkLst>
        </pc:picChg>
      </pc:sldChg>
      <pc:sldChg chg="addSp delSp modSp add replId modNotes">
        <pc:chgData name="Tsai, Chi-Chien" userId="S::cctsai5@illinois.edu::9904aa22-9311-4834-a652-86ba5dfee50d" providerId="AD" clId="Web-{DDAFCC3A-E73C-B723-254F-731ECE542EE1}" dt="2022-04-27T19:02:34.239" v="430" actId="20577"/>
        <pc:sldMkLst>
          <pc:docMk/>
          <pc:sldMk cId="2497414571" sldId="271"/>
        </pc:sldMkLst>
        <pc:spChg chg="mod ord">
          <ac:chgData name="Tsai, Chi-Chien" userId="S::cctsai5@illinois.edu::9904aa22-9311-4834-a652-86ba5dfee50d" providerId="AD" clId="Web-{DDAFCC3A-E73C-B723-254F-731ECE542EE1}" dt="2022-04-27T19:01:32.364" v="424"/>
          <ac:spMkLst>
            <pc:docMk/>
            <pc:sldMk cId="2497414571" sldId="271"/>
            <ac:spMk id="9" creationId="{2DB1965F-4B3E-4FA3-BAD6-B382962F2E29}"/>
          </ac:spMkLst>
        </pc:spChg>
        <pc:spChg chg="mod">
          <ac:chgData name="Tsai, Chi-Chien" userId="S::cctsai5@illinois.edu::9904aa22-9311-4834-a652-86ba5dfee50d" providerId="AD" clId="Web-{DDAFCC3A-E73C-B723-254F-731ECE542EE1}" dt="2022-04-27T19:02:34.239" v="430" actId="20577"/>
          <ac:spMkLst>
            <pc:docMk/>
            <pc:sldMk cId="2497414571" sldId="271"/>
            <ac:spMk id="10" creationId="{7529FC41-F047-437B-BC39-FA09B46D7D4C}"/>
          </ac:spMkLst>
        </pc:spChg>
        <pc:spChg chg="add">
          <ac:chgData name="Tsai, Chi-Chien" userId="S::cctsai5@illinois.edu::9904aa22-9311-4834-a652-86ba5dfee50d" providerId="AD" clId="Web-{DDAFCC3A-E73C-B723-254F-731ECE542EE1}" dt="2022-04-27T19:01:32.364" v="424"/>
          <ac:spMkLst>
            <pc:docMk/>
            <pc:sldMk cId="2497414571" sldId="271"/>
            <ac:spMk id="124" creationId="{881BB01C-2DAE-48BD-8E81-DAE2E1BC4DA8}"/>
          </ac:spMkLst>
        </pc:spChg>
        <pc:grpChg chg="del">
          <ac:chgData name="Tsai, Chi-Chien" userId="S::cctsai5@illinois.edu::9904aa22-9311-4834-a652-86ba5dfee50d" providerId="AD" clId="Web-{DDAFCC3A-E73C-B723-254F-731ECE542EE1}" dt="2022-04-27T18:43:54.908" v="352"/>
          <ac:grpSpMkLst>
            <pc:docMk/>
            <pc:sldMk cId="2497414571" sldId="271"/>
            <ac:grpSpMk id="106" creationId="{01C40124-1649-4FF2-8F64-C8284EB9FD2C}"/>
          </ac:grpSpMkLst>
        </pc:grpChg>
        <pc:grpChg chg="add del">
          <ac:chgData name="Tsai, Chi-Chien" userId="S::cctsai5@illinois.edu::9904aa22-9311-4834-a652-86ba5dfee50d" providerId="AD" clId="Web-{DDAFCC3A-E73C-B723-254F-731ECE542EE1}" dt="2022-04-27T19:01:32.364" v="424"/>
          <ac:grpSpMkLst>
            <pc:docMk/>
            <pc:sldMk cId="2497414571" sldId="271"/>
            <ac:grpSpMk id="113" creationId="{01C40124-1649-4FF2-8F64-C8284EB9FD2C}"/>
          </ac:grpSpMkLst>
        </pc:grpChg>
        <pc:grpChg chg="add">
          <ac:chgData name="Tsai, Chi-Chien" userId="S::cctsai5@illinois.edu::9904aa22-9311-4834-a652-86ba5dfee50d" providerId="AD" clId="Web-{DDAFCC3A-E73C-B723-254F-731ECE542EE1}" dt="2022-04-27T19:01:32.364" v="424"/>
          <ac:grpSpMkLst>
            <pc:docMk/>
            <pc:sldMk cId="2497414571" sldId="271"/>
            <ac:grpSpMk id="120" creationId="{240B56E4-373D-4EC3-816C-0EAC1C8680F9}"/>
          </ac:grpSpMkLst>
        </pc:grpChg>
        <pc:grpChg chg="add">
          <ac:chgData name="Tsai, Chi-Chien" userId="S::cctsai5@illinois.edu::9904aa22-9311-4834-a652-86ba5dfee50d" providerId="AD" clId="Web-{DDAFCC3A-E73C-B723-254F-731ECE542EE1}" dt="2022-04-27T19:01:32.364" v="424"/>
          <ac:grpSpMkLst>
            <pc:docMk/>
            <pc:sldMk cId="2497414571" sldId="271"/>
            <ac:grpSpMk id="126" creationId="{AD55FF18-1979-4730-A345-E74E328F0777}"/>
          </ac:grpSpMkLst>
        </pc:grpChg>
        <pc:picChg chg="del">
          <ac:chgData name="Tsai, Chi-Chien" userId="S::cctsai5@illinois.edu::9904aa22-9311-4834-a652-86ba5dfee50d" providerId="AD" clId="Web-{DDAFCC3A-E73C-B723-254F-731ECE542EE1}" dt="2022-04-27T18:43:44.940" v="348"/>
          <ac:picMkLst>
            <pc:docMk/>
            <pc:sldMk cId="2497414571" sldId="271"/>
            <ac:picMk id="2" creationId="{D7E560EC-DEA9-AF75-68A0-1EE058B70D1F}"/>
          </ac:picMkLst>
        </pc:picChg>
        <pc:picChg chg="del">
          <ac:chgData name="Tsai, Chi-Chien" userId="S::cctsai5@illinois.edu::9904aa22-9311-4834-a652-86ba5dfee50d" providerId="AD" clId="Web-{DDAFCC3A-E73C-B723-254F-731ECE542EE1}" dt="2022-04-27T18:43:46.643" v="349"/>
          <ac:picMkLst>
            <pc:docMk/>
            <pc:sldMk cId="2497414571" sldId="271"/>
            <ac:picMk id="3" creationId="{0E2E3E81-7F84-37A3-A4C7-724782772F62}"/>
          </ac:picMkLst>
        </pc:picChg>
        <pc:picChg chg="add mod ord">
          <ac:chgData name="Tsai, Chi-Chien" userId="S::cctsai5@illinois.edu::9904aa22-9311-4834-a652-86ba5dfee50d" providerId="AD" clId="Web-{DDAFCC3A-E73C-B723-254F-731ECE542EE1}" dt="2022-04-27T19:01:32.364" v="424"/>
          <ac:picMkLst>
            <pc:docMk/>
            <pc:sldMk cId="2497414571" sldId="271"/>
            <ac:picMk id="4" creationId="{86286E2A-AA14-2FC4-0BDB-6BAA46178AC6}"/>
          </ac:picMkLst>
        </pc:picChg>
        <pc:picChg chg="add mod ord">
          <ac:chgData name="Tsai, Chi-Chien" userId="S::cctsai5@illinois.edu::9904aa22-9311-4834-a652-86ba5dfee50d" providerId="AD" clId="Web-{DDAFCC3A-E73C-B723-254F-731ECE542EE1}" dt="2022-04-27T19:01:32.364" v="424"/>
          <ac:picMkLst>
            <pc:docMk/>
            <pc:sldMk cId="2497414571" sldId="271"/>
            <ac:picMk id="5" creationId="{7CED123D-D832-C7A2-AACC-B9F4FBE3CF46}"/>
          </ac:picMkLst>
        </pc:picChg>
      </pc:sldChg>
    </pc:docChg>
  </pc:docChgLst>
  <pc:docChgLst>
    <pc:chgData name="Ucmaz, Merve" userId="S::mucmaz2@illinois.edu::3837b08d-e7bb-4c92-9aaa-63a2d9e232e1" providerId="AD" clId="Web-{8FF18E03-4E10-F57E-734B-DE32366A7A1F}"/>
    <pc:docChg chg="modSld">
      <pc:chgData name="Ucmaz, Merve" userId="S::mucmaz2@illinois.edu::3837b08d-e7bb-4c92-9aaa-63a2d9e232e1" providerId="AD" clId="Web-{8FF18E03-4E10-F57E-734B-DE32366A7A1F}" dt="2022-04-28T16:06:47.012" v="14" actId="1076"/>
      <pc:docMkLst>
        <pc:docMk/>
      </pc:docMkLst>
      <pc:sldChg chg="modSp">
        <pc:chgData name="Ucmaz, Merve" userId="S::mucmaz2@illinois.edu::3837b08d-e7bb-4c92-9aaa-63a2d9e232e1" providerId="AD" clId="Web-{8FF18E03-4E10-F57E-734B-DE32366A7A1F}" dt="2022-04-28T16:06:47.012" v="14" actId="1076"/>
        <pc:sldMkLst>
          <pc:docMk/>
          <pc:sldMk cId="1322301406" sldId="279"/>
        </pc:sldMkLst>
        <pc:picChg chg="mod modCrop">
          <ac:chgData name="Ucmaz, Merve" userId="S::mucmaz2@illinois.edu::3837b08d-e7bb-4c92-9aaa-63a2d9e232e1" providerId="AD" clId="Web-{8FF18E03-4E10-F57E-734B-DE32366A7A1F}" dt="2022-04-28T16:06:47.012" v="14" actId="1076"/>
          <ac:picMkLst>
            <pc:docMk/>
            <pc:sldMk cId="1322301406" sldId="279"/>
            <ac:picMk id="4" creationId="{6C02E7B2-2D5D-1EA7-B1BC-B73A259FEA25}"/>
          </ac:picMkLst>
        </pc:picChg>
      </pc:sldChg>
      <pc:sldChg chg="modSp">
        <pc:chgData name="Ucmaz, Merve" userId="S::mucmaz2@illinois.edu::3837b08d-e7bb-4c92-9aaa-63a2d9e232e1" providerId="AD" clId="Web-{8FF18E03-4E10-F57E-734B-DE32366A7A1F}" dt="2022-04-28T03:28:38.493" v="10" actId="20577"/>
        <pc:sldMkLst>
          <pc:docMk/>
          <pc:sldMk cId="801290795" sldId="280"/>
        </pc:sldMkLst>
        <pc:spChg chg="mod">
          <ac:chgData name="Ucmaz, Merve" userId="S::mucmaz2@illinois.edu::3837b08d-e7bb-4c92-9aaa-63a2d9e232e1" providerId="AD" clId="Web-{8FF18E03-4E10-F57E-734B-DE32366A7A1F}" dt="2022-04-28T03:28:38.493" v="10" actId="20577"/>
          <ac:spMkLst>
            <pc:docMk/>
            <pc:sldMk cId="801290795" sldId="280"/>
            <ac:spMk id="5" creationId="{53B7DB42-DF12-F3CA-BE8B-4F9D9F1AC88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4112FE-E3C6-4F6A-BC2B-5C132733239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</dgm:pt>
    <dgm:pt modelId="{1D2D0DB6-8F26-46F1-9705-8960697016CA}">
      <dgm:prSet phldrT="[Text]" phldr="0"/>
      <dgm:spPr/>
      <dgm:t>
        <a:bodyPr/>
        <a:lstStyle/>
        <a:p>
          <a:pPr rtl="0"/>
          <a:r>
            <a:rPr lang="en-US" u="none"/>
            <a:t>Extraction</a:t>
          </a:r>
        </a:p>
      </dgm:t>
    </dgm:pt>
    <dgm:pt modelId="{B835B4C0-A8C1-4286-9730-25A8067CB418}" type="parTrans" cxnId="{EBC3158C-A360-4A48-B8B8-7D456AB1FB5C}">
      <dgm:prSet/>
      <dgm:spPr/>
    </dgm:pt>
    <dgm:pt modelId="{B69CB8C7-1E65-44B6-9804-A9A449906A7E}" type="sibTrans" cxnId="{EBC3158C-A360-4A48-B8B8-7D456AB1FB5C}">
      <dgm:prSet/>
      <dgm:spPr/>
      <dgm:t>
        <a:bodyPr/>
        <a:lstStyle/>
        <a:p>
          <a:endParaRPr lang="en-US"/>
        </a:p>
      </dgm:t>
    </dgm:pt>
    <dgm:pt modelId="{4945FEBD-E68E-4197-8901-31C8EF89D8DA}">
      <dgm:prSet phldr="0"/>
      <dgm:spPr/>
      <dgm:t>
        <a:bodyPr/>
        <a:lstStyle/>
        <a:p>
          <a:pPr rtl="0"/>
          <a:r>
            <a:rPr lang="en-US">
              <a:latin typeface="Rockwell Condensed" panose="02060603050405020104"/>
            </a:rPr>
            <a:t> Modeling</a:t>
          </a:r>
        </a:p>
      </dgm:t>
    </dgm:pt>
    <dgm:pt modelId="{82CE9672-25EA-49EB-9C5C-7131DAFC52A2}" type="parTrans" cxnId="{87B7287D-BD33-48E0-85B8-63EB9C544D2F}">
      <dgm:prSet/>
      <dgm:spPr/>
    </dgm:pt>
    <dgm:pt modelId="{DA1DFE5E-3574-4220-A56D-3E1FF96F1E51}" type="sibTrans" cxnId="{87B7287D-BD33-48E0-85B8-63EB9C544D2F}">
      <dgm:prSet/>
      <dgm:spPr/>
      <dgm:t>
        <a:bodyPr/>
        <a:lstStyle/>
        <a:p>
          <a:endParaRPr lang="en-US"/>
        </a:p>
      </dgm:t>
    </dgm:pt>
    <dgm:pt modelId="{86B7A6EB-EBC9-41D6-A861-72BDD2803D5E}">
      <dgm:prSet phldr="0"/>
      <dgm:spPr/>
      <dgm:t>
        <a:bodyPr/>
        <a:lstStyle/>
        <a:p>
          <a:pPr rtl="0"/>
          <a:r>
            <a:rPr lang="en-US">
              <a:latin typeface="Rockwell Condensed" panose="02060603050405020104"/>
            </a:rPr>
            <a:t> Inference </a:t>
          </a:r>
        </a:p>
      </dgm:t>
    </dgm:pt>
    <dgm:pt modelId="{28182BC3-7A2B-4E71-908F-B52993DD02A6}" type="parTrans" cxnId="{852313A1-2743-435F-A6F7-3150A2F67596}">
      <dgm:prSet/>
      <dgm:spPr/>
    </dgm:pt>
    <dgm:pt modelId="{FE0D8A6D-3601-4D44-9388-044EC82D7A5C}" type="sibTrans" cxnId="{852313A1-2743-435F-A6F7-3150A2F67596}">
      <dgm:prSet/>
      <dgm:spPr/>
    </dgm:pt>
    <dgm:pt modelId="{DBB6CEF4-74D7-432C-839C-A4C804C81303}">
      <dgm:prSet phldr="0"/>
      <dgm:spPr/>
      <dgm:t>
        <a:bodyPr/>
        <a:lstStyle/>
        <a:p>
          <a:pPr rtl="0"/>
          <a:r>
            <a:rPr lang="en-US">
              <a:latin typeface="Rockwell Condensed" panose="02060603050405020104"/>
            </a:rPr>
            <a:t>Data Cleaning </a:t>
          </a:r>
        </a:p>
      </dgm:t>
    </dgm:pt>
    <dgm:pt modelId="{BAC358AA-08EA-4E96-AAF3-6F7CA1CD0B24}" type="parTrans" cxnId="{C6618F34-0C6B-4628-BBF5-DE26D94E5C94}">
      <dgm:prSet/>
      <dgm:spPr/>
    </dgm:pt>
    <dgm:pt modelId="{07712B2D-EBD5-40E2-9639-D5CF9509080A}" type="sibTrans" cxnId="{C6618F34-0C6B-4628-BBF5-DE26D94E5C94}">
      <dgm:prSet/>
      <dgm:spPr/>
    </dgm:pt>
    <dgm:pt modelId="{F67C1326-EE57-4DB0-8420-8F99C81C9BBC}">
      <dgm:prSet phldr="0"/>
      <dgm:spPr/>
      <dgm:t>
        <a:bodyPr/>
        <a:lstStyle/>
        <a:p>
          <a:pPr rtl="0"/>
          <a:r>
            <a:rPr lang="en-US">
              <a:latin typeface="Rockwell Condensed" panose="02060603050405020104"/>
            </a:rPr>
            <a:t>Word Cloud</a:t>
          </a:r>
        </a:p>
      </dgm:t>
    </dgm:pt>
    <dgm:pt modelId="{2B5C2CC4-3B09-40B0-8522-0BC1A3CED501}" type="parTrans" cxnId="{332F322A-C153-4A87-8627-3B0113AD9598}">
      <dgm:prSet/>
      <dgm:spPr/>
    </dgm:pt>
    <dgm:pt modelId="{2D7C2A57-1843-4B12-8BDE-7E8FC44B1DF4}" type="sibTrans" cxnId="{332F322A-C153-4A87-8627-3B0113AD9598}">
      <dgm:prSet/>
      <dgm:spPr/>
    </dgm:pt>
    <dgm:pt modelId="{8EA3CC79-E17E-4E23-9ED6-99C7B7A89C1B}" type="pres">
      <dgm:prSet presAssocID="{724112FE-E3C6-4F6A-BC2B-5C1327332397}" presName="diagram" presStyleCnt="0">
        <dgm:presLayoutVars>
          <dgm:dir/>
          <dgm:resizeHandles val="exact"/>
        </dgm:presLayoutVars>
      </dgm:prSet>
      <dgm:spPr/>
    </dgm:pt>
    <dgm:pt modelId="{87774012-BECC-4733-83D3-3A395E3FCDEE}" type="pres">
      <dgm:prSet presAssocID="{1D2D0DB6-8F26-46F1-9705-8960697016CA}" presName="node" presStyleLbl="node1" presStyleIdx="0" presStyleCnt="5">
        <dgm:presLayoutVars>
          <dgm:bulletEnabled val="1"/>
        </dgm:presLayoutVars>
      </dgm:prSet>
      <dgm:spPr/>
    </dgm:pt>
    <dgm:pt modelId="{41330889-CF3A-487F-92E7-12479FDDDC9E}" type="pres">
      <dgm:prSet presAssocID="{B69CB8C7-1E65-44B6-9804-A9A449906A7E}" presName="sibTrans" presStyleCnt="0"/>
      <dgm:spPr/>
    </dgm:pt>
    <dgm:pt modelId="{7FC3D064-1AD5-4DB3-B660-0393D436D857}" type="pres">
      <dgm:prSet presAssocID="{DBB6CEF4-74D7-432C-839C-A4C804C81303}" presName="node" presStyleLbl="node1" presStyleIdx="1" presStyleCnt="5">
        <dgm:presLayoutVars>
          <dgm:bulletEnabled val="1"/>
        </dgm:presLayoutVars>
      </dgm:prSet>
      <dgm:spPr/>
    </dgm:pt>
    <dgm:pt modelId="{6A528D7B-9F0D-4D08-8DC2-8C66EF36DD55}" type="pres">
      <dgm:prSet presAssocID="{07712B2D-EBD5-40E2-9639-D5CF9509080A}" presName="sibTrans" presStyleCnt="0"/>
      <dgm:spPr/>
    </dgm:pt>
    <dgm:pt modelId="{A49556AA-1170-4C3E-9D31-0D41482EA6B7}" type="pres">
      <dgm:prSet presAssocID="{F67C1326-EE57-4DB0-8420-8F99C81C9BBC}" presName="node" presStyleLbl="node1" presStyleIdx="2" presStyleCnt="5">
        <dgm:presLayoutVars>
          <dgm:bulletEnabled val="1"/>
        </dgm:presLayoutVars>
      </dgm:prSet>
      <dgm:spPr/>
    </dgm:pt>
    <dgm:pt modelId="{19B67A7B-DFF8-434A-83F6-998689D4E95F}" type="pres">
      <dgm:prSet presAssocID="{2D7C2A57-1843-4B12-8BDE-7E8FC44B1DF4}" presName="sibTrans" presStyleCnt="0"/>
      <dgm:spPr/>
    </dgm:pt>
    <dgm:pt modelId="{FC8A5FD6-19F4-4A4F-A54E-6EABE251AD56}" type="pres">
      <dgm:prSet presAssocID="{4945FEBD-E68E-4197-8901-31C8EF89D8DA}" presName="node" presStyleLbl="node1" presStyleIdx="3" presStyleCnt="5">
        <dgm:presLayoutVars>
          <dgm:bulletEnabled val="1"/>
        </dgm:presLayoutVars>
      </dgm:prSet>
      <dgm:spPr/>
    </dgm:pt>
    <dgm:pt modelId="{8A1B25A9-EE1D-4FF1-BC21-9F4421679C36}" type="pres">
      <dgm:prSet presAssocID="{DA1DFE5E-3574-4220-A56D-3E1FF96F1E51}" presName="sibTrans" presStyleCnt="0"/>
      <dgm:spPr/>
    </dgm:pt>
    <dgm:pt modelId="{0B1D6395-79D2-4AD5-800E-A1D964076D02}" type="pres">
      <dgm:prSet presAssocID="{86B7A6EB-EBC9-41D6-A861-72BDD2803D5E}" presName="node" presStyleLbl="node1" presStyleIdx="4" presStyleCnt="5">
        <dgm:presLayoutVars>
          <dgm:bulletEnabled val="1"/>
        </dgm:presLayoutVars>
      </dgm:prSet>
      <dgm:spPr/>
    </dgm:pt>
  </dgm:ptLst>
  <dgm:cxnLst>
    <dgm:cxn modelId="{332F322A-C153-4A87-8627-3B0113AD9598}" srcId="{724112FE-E3C6-4F6A-BC2B-5C1327332397}" destId="{F67C1326-EE57-4DB0-8420-8F99C81C9BBC}" srcOrd="2" destOrd="0" parTransId="{2B5C2CC4-3B09-40B0-8522-0BC1A3CED501}" sibTransId="{2D7C2A57-1843-4B12-8BDE-7E8FC44B1DF4}"/>
    <dgm:cxn modelId="{453D3D2A-22C9-4597-9676-C5C266024D69}" type="presOf" srcId="{4945FEBD-E68E-4197-8901-31C8EF89D8DA}" destId="{FC8A5FD6-19F4-4A4F-A54E-6EABE251AD56}" srcOrd="0" destOrd="0" presId="urn:microsoft.com/office/officeart/2005/8/layout/default"/>
    <dgm:cxn modelId="{AC5C702B-C37D-42C7-9A7E-054BE6EBE465}" type="presOf" srcId="{F67C1326-EE57-4DB0-8420-8F99C81C9BBC}" destId="{A49556AA-1170-4C3E-9D31-0D41482EA6B7}" srcOrd="0" destOrd="0" presId="urn:microsoft.com/office/officeart/2005/8/layout/default"/>
    <dgm:cxn modelId="{C6618F34-0C6B-4628-BBF5-DE26D94E5C94}" srcId="{724112FE-E3C6-4F6A-BC2B-5C1327332397}" destId="{DBB6CEF4-74D7-432C-839C-A4C804C81303}" srcOrd="1" destOrd="0" parTransId="{BAC358AA-08EA-4E96-AAF3-6F7CA1CD0B24}" sibTransId="{07712B2D-EBD5-40E2-9639-D5CF9509080A}"/>
    <dgm:cxn modelId="{6948544C-B570-4B79-83EC-411F38724AC3}" type="presOf" srcId="{724112FE-E3C6-4F6A-BC2B-5C1327332397}" destId="{8EA3CC79-E17E-4E23-9ED6-99C7B7A89C1B}" srcOrd="0" destOrd="0" presId="urn:microsoft.com/office/officeart/2005/8/layout/default"/>
    <dgm:cxn modelId="{276DFC7C-C3BF-4638-AE2D-C0CBDA131527}" type="presOf" srcId="{86B7A6EB-EBC9-41D6-A861-72BDD2803D5E}" destId="{0B1D6395-79D2-4AD5-800E-A1D964076D02}" srcOrd="0" destOrd="0" presId="urn:microsoft.com/office/officeart/2005/8/layout/default"/>
    <dgm:cxn modelId="{87B7287D-BD33-48E0-85B8-63EB9C544D2F}" srcId="{724112FE-E3C6-4F6A-BC2B-5C1327332397}" destId="{4945FEBD-E68E-4197-8901-31C8EF89D8DA}" srcOrd="3" destOrd="0" parTransId="{82CE9672-25EA-49EB-9C5C-7131DAFC52A2}" sibTransId="{DA1DFE5E-3574-4220-A56D-3E1FF96F1E51}"/>
    <dgm:cxn modelId="{EBC3158C-A360-4A48-B8B8-7D456AB1FB5C}" srcId="{724112FE-E3C6-4F6A-BC2B-5C1327332397}" destId="{1D2D0DB6-8F26-46F1-9705-8960697016CA}" srcOrd="0" destOrd="0" parTransId="{B835B4C0-A8C1-4286-9730-25A8067CB418}" sibTransId="{B69CB8C7-1E65-44B6-9804-A9A449906A7E}"/>
    <dgm:cxn modelId="{852313A1-2743-435F-A6F7-3150A2F67596}" srcId="{724112FE-E3C6-4F6A-BC2B-5C1327332397}" destId="{86B7A6EB-EBC9-41D6-A861-72BDD2803D5E}" srcOrd="4" destOrd="0" parTransId="{28182BC3-7A2B-4E71-908F-B52993DD02A6}" sibTransId="{FE0D8A6D-3601-4D44-9388-044EC82D7A5C}"/>
    <dgm:cxn modelId="{B08472D7-FDEE-4757-B495-24B33B496F87}" type="presOf" srcId="{1D2D0DB6-8F26-46F1-9705-8960697016CA}" destId="{87774012-BECC-4733-83D3-3A395E3FCDEE}" srcOrd="0" destOrd="0" presId="urn:microsoft.com/office/officeart/2005/8/layout/default"/>
    <dgm:cxn modelId="{F284A1EF-CACE-4629-8BC9-15FB70F5BA35}" type="presOf" srcId="{DBB6CEF4-74D7-432C-839C-A4C804C81303}" destId="{7FC3D064-1AD5-4DB3-B660-0393D436D857}" srcOrd="0" destOrd="0" presId="urn:microsoft.com/office/officeart/2005/8/layout/default"/>
    <dgm:cxn modelId="{EA4AC8FC-680F-490F-A541-836A0CB0490E}" type="presParOf" srcId="{8EA3CC79-E17E-4E23-9ED6-99C7B7A89C1B}" destId="{87774012-BECC-4733-83D3-3A395E3FCDEE}" srcOrd="0" destOrd="0" presId="urn:microsoft.com/office/officeart/2005/8/layout/default"/>
    <dgm:cxn modelId="{F2B852E6-CEEB-4DF3-BBF6-641073445BED}" type="presParOf" srcId="{8EA3CC79-E17E-4E23-9ED6-99C7B7A89C1B}" destId="{41330889-CF3A-487F-92E7-12479FDDDC9E}" srcOrd="1" destOrd="0" presId="urn:microsoft.com/office/officeart/2005/8/layout/default"/>
    <dgm:cxn modelId="{FEC9D9EB-33C9-4D39-8821-49452F7F0D8E}" type="presParOf" srcId="{8EA3CC79-E17E-4E23-9ED6-99C7B7A89C1B}" destId="{7FC3D064-1AD5-4DB3-B660-0393D436D857}" srcOrd="2" destOrd="0" presId="urn:microsoft.com/office/officeart/2005/8/layout/default"/>
    <dgm:cxn modelId="{4F94FE54-1FA3-4759-B8D1-0A34C81EA5D8}" type="presParOf" srcId="{8EA3CC79-E17E-4E23-9ED6-99C7B7A89C1B}" destId="{6A528D7B-9F0D-4D08-8DC2-8C66EF36DD55}" srcOrd="3" destOrd="0" presId="urn:microsoft.com/office/officeart/2005/8/layout/default"/>
    <dgm:cxn modelId="{8473992D-A3B3-482D-8B26-D8DD8BAD0754}" type="presParOf" srcId="{8EA3CC79-E17E-4E23-9ED6-99C7B7A89C1B}" destId="{A49556AA-1170-4C3E-9D31-0D41482EA6B7}" srcOrd="4" destOrd="0" presId="urn:microsoft.com/office/officeart/2005/8/layout/default"/>
    <dgm:cxn modelId="{006EF741-0AD6-409A-B033-5C1C572C8793}" type="presParOf" srcId="{8EA3CC79-E17E-4E23-9ED6-99C7B7A89C1B}" destId="{19B67A7B-DFF8-434A-83F6-998689D4E95F}" srcOrd="5" destOrd="0" presId="urn:microsoft.com/office/officeart/2005/8/layout/default"/>
    <dgm:cxn modelId="{0E555A08-A028-4DD7-AF75-B494A0916195}" type="presParOf" srcId="{8EA3CC79-E17E-4E23-9ED6-99C7B7A89C1B}" destId="{FC8A5FD6-19F4-4A4F-A54E-6EABE251AD56}" srcOrd="6" destOrd="0" presId="urn:microsoft.com/office/officeart/2005/8/layout/default"/>
    <dgm:cxn modelId="{22F516EF-1270-46B7-985C-3FD4983B17F6}" type="presParOf" srcId="{8EA3CC79-E17E-4E23-9ED6-99C7B7A89C1B}" destId="{8A1B25A9-EE1D-4FF1-BC21-9F4421679C36}" srcOrd="7" destOrd="0" presId="urn:microsoft.com/office/officeart/2005/8/layout/default"/>
    <dgm:cxn modelId="{9740F9D0-E0AC-4B6B-AF98-6F99E4CC9A7E}" type="presParOf" srcId="{8EA3CC79-E17E-4E23-9ED6-99C7B7A89C1B}" destId="{0B1D6395-79D2-4AD5-800E-A1D964076D0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74012-BECC-4733-83D3-3A395E3FCDEE}">
      <dsp:nvSpPr>
        <dsp:cNvPr id="0" name=""/>
        <dsp:cNvSpPr/>
      </dsp:nvSpPr>
      <dsp:spPr>
        <a:xfrm>
          <a:off x="527703" y="3085"/>
          <a:ext cx="2868387" cy="172103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u="none" kern="1200"/>
            <a:t>Extraction</a:t>
          </a:r>
        </a:p>
      </dsp:txBody>
      <dsp:txXfrm>
        <a:off x="527703" y="3085"/>
        <a:ext cx="2868387" cy="1721032"/>
      </dsp:txXfrm>
    </dsp:sp>
    <dsp:sp modelId="{7FC3D064-1AD5-4DB3-B660-0393D436D857}">
      <dsp:nvSpPr>
        <dsp:cNvPr id="0" name=""/>
        <dsp:cNvSpPr/>
      </dsp:nvSpPr>
      <dsp:spPr>
        <a:xfrm>
          <a:off x="3682929" y="3085"/>
          <a:ext cx="2868387" cy="172103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Rockwell Condensed" panose="02060603050405020104"/>
            </a:rPr>
            <a:t>Data Cleaning </a:t>
          </a:r>
        </a:p>
      </dsp:txBody>
      <dsp:txXfrm>
        <a:off x="3682929" y="3085"/>
        <a:ext cx="2868387" cy="1721032"/>
      </dsp:txXfrm>
    </dsp:sp>
    <dsp:sp modelId="{A49556AA-1170-4C3E-9D31-0D41482EA6B7}">
      <dsp:nvSpPr>
        <dsp:cNvPr id="0" name=""/>
        <dsp:cNvSpPr/>
      </dsp:nvSpPr>
      <dsp:spPr>
        <a:xfrm>
          <a:off x="6838155" y="3085"/>
          <a:ext cx="2868387" cy="17210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Rockwell Condensed" panose="02060603050405020104"/>
            </a:rPr>
            <a:t>Word Cloud</a:t>
          </a:r>
        </a:p>
      </dsp:txBody>
      <dsp:txXfrm>
        <a:off x="6838155" y="3085"/>
        <a:ext cx="2868387" cy="1721032"/>
      </dsp:txXfrm>
    </dsp:sp>
    <dsp:sp modelId="{FC8A5FD6-19F4-4A4F-A54E-6EABE251AD56}">
      <dsp:nvSpPr>
        <dsp:cNvPr id="0" name=""/>
        <dsp:cNvSpPr/>
      </dsp:nvSpPr>
      <dsp:spPr>
        <a:xfrm>
          <a:off x="2105316" y="2010956"/>
          <a:ext cx="2868387" cy="172103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Rockwell Condensed" panose="02060603050405020104"/>
            </a:rPr>
            <a:t> Modeling</a:t>
          </a:r>
        </a:p>
      </dsp:txBody>
      <dsp:txXfrm>
        <a:off x="2105316" y="2010956"/>
        <a:ext cx="2868387" cy="1721032"/>
      </dsp:txXfrm>
    </dsp:sp>
    <dsp:sp modelId="{0B1D6395-79D2-4AD5-800E-A1D964076D02}">
      <dsp:nvSpPr>
        <dsp:cNvPr id="0" name=""/>
        <dsp:cNvSpPr/>
      </dsp:nvSpPr>
      <dsp:spPr>
        <a:xfrm>
          <a:off x="5260542" y="2010956"/>
          <a:ext cx="2868387" cy="172103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>
              <a:latin typeface="Rockwell Condensed" panose="02060603050405020104"/>
            </a:rPr>
            <a:t> Inference </a:t>
          </a:r>
        </a:p>
      </dsp:txBody>
      <dsp:txXfrm>
        <a:off x="5260542" y="2010956"/>
        <a:ext cx="2868387" cy="1721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5EB9F3-4CE6-4252-8E5B-C34E961D0755}" type="datetimeFigureOut"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2C6B2-064A-405A-985E-6B6FD0DA90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940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liconrepublic.com/machines/levis-ai-data-analytics-katia-walsh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venturebeat.com/2022/02/28/how-levis-uses-ai-to-accelerate-its-design-process-and-digital-transformation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drum.com/news/2021/04/19/levi-s-enlists-jaden-smith-top-gen-z-influencers-first-global-campaign-3-year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https://www.siliconrepublic.com/machines/levis-ai-data-analytics-katia-walsh</a:t>
            </a:r>
            <a:endParaRPr lang="en-US"/>
          </a:p>
          <a:p>
            <a:r>
              <a:rPr lang="en-US">
                <a:hlinkClick r:id="rId4"/>
              </a:rPr>
              <a:t>https://venturebeat.com/2022/02/28/how-levis-uses-ai-to-accelerate-its-design-process-and-digital-transformation/</a:t>
            </a:r>
            <a:endParaRPr lang="en-US">
              <a:cs typeface="Calibri" panose="020F0502020204030204"/>
              <a:hlinkClick r:id="rId4"/>
            </a:endParaRP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2C6B2-064A-405A-985E-6B6FD0DA908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04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https://www.thedrum.com/news/2021/04/19/levi-s-enlists-jaden-smith-top-gen-z-influencers-first-global-campaign-3-years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2C6B2-064A-405A-985E-6B6FD0DA9083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72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Retweet of likes &amp; Categories of marketing campaign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2C6B2-064A-405A-985E-6B6FD0DA9083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75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Retweet of likes &amp; Categories of marketing campaign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2C6B2-064A-405A-985E-6B6FD0DA9083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59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Retweet of likes &amp; Categories of marketing campaign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2C6B2-064A-405A-985E-6B6FD0DA908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2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Retweet of likes &amp; Categories of marketing campaign 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/>
              <a:t>Collaboration of the ban Niner Gang with the San Francisco 49ers football team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The peak around Sept and October 2020 shows a peak as it was during the Presidential Elections in the USA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The peak around April 2021 was NRG esports collaboration with Levis which was off to a very strong start.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The final peak in August 2021 was Levis collaborating with RuPaul's Drag Race which was their initiative to support the LGBTQ+ community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2C6B2-064A-405A-985E-6B6FD0DA908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64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Retweet of likes &amp; Categories of marketing campaign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2C6B2-064A-405A-985E-6B6FD0DA908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31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Retweet of likes &amp; Categories of marketing campaign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F2C6B2-064A-405A-985E-6B6FD0DA908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13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4/28/2022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4/28/2022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4/28/2022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4/28/2022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4/28/2022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accent3">
              <a:lumMod val="40000"/>
              <a:lumOff val="6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4/28/2022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10" Type="http://schemas.openxmlformats.org/officeDocument/2006/relationships/image" Target="../media/image6.sv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4.png"/><Relationship Id="rId10" Type="http://schemas.openxmlformats.org/officeDocument/2006/relationships/diagramLayout" Target="../diagrams/layout1.xml"/><Relationship Id="rId4" Type="http://schemas.microsoft.com/office/2007/relationships/hdphoto" Target="../media/hdphoto1.wdp"/><Relationship Id="rId9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258A2-B9B6-4F40-86A8-3EC3C07A7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975" y="1460977"/>
            <a:ext cx="10843978" cy="3035808"/>
          </a:xfrm>
        </p:spPr>
        <p:txBody>
          <a:bodyPr/>
          <a:lstStyle/>
          <a:p>
            <a:r>
              <a:rPr lang="en-US" sz="7000"/>
              <a:t>Marketing Analytics for Levi Strauss &amp; Co. </a:t>
            </a:r>
            <a:endParaRPr lang="en-US" sz="7000">
              <a:latin typeface="Rockwell Condensed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5C15628-F4B0-4B75-97A4-09C3ADBC6A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1697" y="4432252"/>
            <a:ext cx="7891272" cy="10698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Team Members: </a:t>
            </a:r>
            <a:r>
              <a:rPr lang="en-US">
                <a:ea typeface="+mn-lt"/>
                <a:cs typeface="+mn-lt"/>
              </a:rPr>
              <a:t>Sirisha Gadepalli, Richa Sethi, </a:t>
            </a:r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Chi-Chien(May) Tsai, Merve </a:t>
            </a:r>
            <a:r>
              <a:rPr lang="en-US" err="1">
                <a:ea typeface="+mn-lt"/>
                <a:cs typeface="+mn-lt"/>
              </a:rPr>
              <a:t>Ucmaz</a:t>
            </a:r>
            <a:r>
              <a:rPr lang="en-US"/>
              <a:t> 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F6DB4DF-3332-4BD2-95FF-FA1DC6D0C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3518" y="3752491"/>
            <a:ext cx="3794087" cy="18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5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2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04BE5-F6EF-4C24-85A8-8CDBEB8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HYPOTHESIS 1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7DB42-DF12-F3CA-BE8B-4F9D9F1AC883}"/>
              </a:ext>
            </a:extLst>
          </p:cNvPr>
          <p:cNvSpPr txBox="1"/>
          <p:nvPr/>
        </p:nvSpPr>
        <p:spPr>
          <a:xfrm>
            <a:off x="6496216" y="2320412"/>
            <a:ext cx="4632031" cy="38517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/>
              <a:t>While all the peaks of our graphs seem to be correlated with the returns on the stock, I.e., high correlation, example; presidential election.</a:t>
            </a:r>
          </a:p>
          <a:p>
            <a:pPr marL="102870" defTabSz="914400">
              <a:lnSpc>
                <a:spcPct val="90000"/>
              </a:lnSpc>
              <a:spcAft>
                <a:spcPts val="600"/>
              </a:spcAft>
              <a:buClr>
                <a:srgbClr val="9E3611"/>
              </a:buClr>
              <a:buSzPct val="85000"/>
            </a:pPr>
            <a:endParaRPr lang="en-US" sz="240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/>
              <a:t>Corr: 0.246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D55CF3-A23C-4AFE-89AC-EFFA4504F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2CAB7-09E5-2626-E403-D1B013116DA7}"/>
              </a:ext>
            </a:extLst>
          </p:cNvPr>
          <p:cNvSpPr txBox="1"/>
          <p:nvPr/>
        </p:nvSpPr>
        <p:spPr>
          <a:xfrm>
            <a:off x="966061" y="2502975"/>
            <a:ext cx="43446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2C1FC176-55C8-8DAE-12BA-3430DFF661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592" y="2447557"/>
            <a:ext cx="5248404" cy="372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90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2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04BE5-F6EF-4C24-85A8-8CDBEB8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HYPOTHESIS 2 RESULT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B7DB42-DF12-F3CA-BE8B-4F9D9F1AC883}"/>
              </a:ext>
            </a:extLst>
          </p:cNvPr>
          <p:cNvSpPr txBox="1"/>
          <p:nvPr/>
        </p:nvSpPr>
        <p:spPr>
          <a:xfrm>
            <a:off x="6512603" y="2500670"/>
            <a:ext cx="4979272" cy="385178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rgbClr val="9E3611"/>
              </a:buClr>
              <a:buSzPct val="85000"/>
              <a:buFont typeface="Wingdings" pitchFamily="2" charset="2"/>
              <a:buChar char="§"/>
            </a:pPr>
            <a:r>
              <a:rPr lang="en-US" sz="2400"/>
              <a:t>Popularity of tweets </a:t>
            </a:r>
            <a:r>
              <a:rPr lang="en-US" sz="2400" err="1"/>
              <a:t>ie</a:t>
            </a:r>
            <a:r>
              <a:rPr lang="en-US" sz="2400"/>
              <a:t>. Retweets is impacted significantly based on likes received on tweets and if the tweet is related to sports.</a:t>
            </a:r>
          </a:p>
          <a:p>
            <a:pPr marL="102870" defTabSz="914400">
              <a:lnSpc>
                <a:spcPct val="90000"/>
              </a:lnSpc>
              <a:spcAft>
                <a:spcPts val="600"/>
              </a:spcAft>
              <a:buClr>
                <a:srgbClr val="9E3611"/>
              </a:buClr>
              <a:buSzPct val="85000"/>
            </a:pPr>
            <a:endParaRPr lang="en-US" sz="240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/>
              <a:t>More the likes, more retweets</a:t>
            </a:r>
          </a:p>
          <a:p>
            <a:pPr marL="102870" defTabSz="914400">
              <a:lnSpc>
                <a:spcPct val="90000"/>
              </a:lnSpc>
              <a:spcAft>
                <a:spcPts val="600"/>
              </a:spcAft>
              <a:buClr>
                <a:srgbClr val="9E3611"/>
              </a:buClr>
              <a:buSzPct val="85000"/>
            </a:pPr>
            <a:endParaRPr lang="en-US" sz="240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2400"/>
              <a:t>Sport tweets are retweeted more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D55CF3-A23C-4AFE-89AC-EFFA4504F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62CAB7-09E5-2626-E403-D1B013116DA7}"/>
              </a:ext>
            </a:extLst>
          </p:cNvPr>
          <p:cNvSpPr txBox="1"/>
          <p:nvPr/>
        </p:nvSpPr>
        <p:spPr>
          <a:xfrm>
            <a:off x="966061" y="2502975"/>
            <a:ext cx="43446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/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2102B5BC-9654-4B6D-754A-5E78652C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932" y="2504823"/>
            <a:ext cx="5636417" cy="37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6C85B-355A-4110-83CF-A211B2E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HYPOTHESIS 2 RESULT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C02E7B2-2D5D-1EA7-B1BC-B73A259FEA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207" r="10318"/>
          <a:stretch/>
        </p:blipFill>
        <p:spPr>
          <a:xfrm>
            <a:off x="503293" y="2545666"/>
            <a:ext cx="5091219" cy="39071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DCA300-D925-24BE-699D-3724508CF21C}"/>
              </a:ext>
            </a:extLst>
          </p:cNvPr>
          <p:cNvSpPr txBox="1"/>
          <p:nvPr/>
        </p:nvSpPr>
        <p:spPr>
          <a:xfrm>
            <a:off x="6512603" y="2607186"/>
            <a:ext cx="5238353" cy="385178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buFont typeface="Arial"/>
              <a:buChar char="•"/>
            </a:pPr>
            <a:r>
              <a:rPr lang="en-US" sz="2400"/>
              <a:t>The results of our analysis indicate that marketing collaborations with Sports brands generates maximum customer engagement.</a:t>
            </a:r>
          </a:p>
          <a:p>
            <a:pPr marL="285750" indent="-285750" defTabSz="914400">
              <a:buFont typeface="Arial"/>
              <a:buChar char="•"/>
            </a:pPr>
            <a:endParaRPr lang="en-US" sz="2400"/>
          </a:p>
          <a:p>
            <a:pPr marL="285750" indent="-285750" defTabSz="914400">
              <a:buFont typeface="Arial"/>
              <a:buChar char="•"/>
            </a:pPr>
            <a:r>
              <a:rPr lang="en-US" sz="2400"/>
              <a:t>This is followed by collaborations with celebrities, </a:t>
            </a:r>
            <a:r>
              <a:rPr lang="en-US" sz="2400" err="1"/>
              <a:t>genZ</a:t>
            </a:r>
            <a:r>
              <a:rPr lang="en-US" sz="2400"/>
              <a:t> influencers and other entertainment industries.</a:t>
            </a:r>
          </a:p>
          <a:p>
            <a:pPr defTabSz="914400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422E1B-3533-45DF-82EB-D3B658D602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09004" y="113450"/>
            <a:ext cx="1167809" cy="5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01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04BE5-F6EF-4C24-85A8-8CDBEB8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Rockwell Condensed"/>
              </a:rPr>
              <a:t>OUR RECOMMENDATIONS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D55CF3-A23C-4AFE-89AC-EFFA4504F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D2334-A48E-9402-0A15-ED56D91F8E52}"/>
              </a:ext>
            </a:extLst>
          </p:cNvPr>
          <p:cNvSpPr txBox="1"/>
          <p:nvPr/>
        </p:nvSpPr>
        <p:spPr>
          <a:xfrm>
            <a:off x="991892" y="2173885"/>
            <a:ext cx="10053233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2400"/>
              <a:t>Our conclusion indicates that sports collaborations have a much higher contribution to consumer engagement.</a:t>
            </a:r>
            <a:br>
              <a:rPr lang="en-US" sz="2400"/>
            </a:b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/>
              <a:t>Sports and the entertainment industry whose huge contributions could equally be involved in promoting social and political causes which could enhance user engagement.</a:t>
            </a:r>
            <a:br>
              <a:rPr lang="en-US" sz="2400"/>
            </a:br>
            <a:endParaRPr lang="en-US" sz="2400"/>
          </a:p>
          <a:p>
            <a:pPr marL="285750" indent="-285750">
              <a:buFont typeface="Arial,Sans-Serif"/>
              <a:buChar char="•"/>
            </a:pPr>
            <a:r>
              <a:rPr lang="en-US" sz="2400">
                <a:ea typeface="+mn-lt"/>
                <a:cs typeface="+mn-lt"/>
              </a:rPr>
              <a:t>Levis should experiment with the content and reach of their environmental initiatives to increase their popularity.</a:t>
            </a:r>
          </a:p>
          <a:p>
            <a:pPr marL="285750" indent="-285750">
              <a:buFont typeface="Arial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18335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DB1965F-4B3E-4FA3-BAD6-B382962F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501904"/>
            <a:ext cx="10237465" cy="653288"/>
          </a:xfrm>
        </p:spPr>
        <p:txBody>
          <a:bodyPr>
            <a:normAutofit fontScale="90000"/>
          </a:bodyPr>
          <a:lstStyle/>
          <a:p>
            <a:r>
              <a:rPr lang="en-US"/>
              <a:t>Company Overview- Background </a:t>
            </a:r>
            <a:endParaRPr lang="zh-CN" altLang="en-US">
              <a:ea typeface="方正姚体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A5E4A03-06BE-407A-8C1C-86329990DA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3918" y="2222583"/>
            <a:ext cx="4872858" cy="5151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/>
              <a:t>Levi Strauss &amp; Co. is an American clothing company known worldwide for its Levi's brand of denim jeans. </a:t>
            </a:r>
          </a:p>
          <a:p>
            <a:pPr>
              <a:buClr>
                <a:srgbClr val="9E3611"/>
              </a:buClr>
            </a:pPr>
            <a:r>
              <a:rPr lang="en-US" sz="2100"/>
              <a:t> Founded in May, 1853 when German immigrant Levi Strauss came to San Francisco, California to open a west coast branch of his brothers' New York dry goods business.</a:t>
            </a:r>
          </a:p>
          <a:p>
            <a:pPr>
              <a:buClr>
                <a:srgbClr val="9E3611"/>
              </a:buClr>
            </a:pPr>
            <a:endParaRPr lang="en-US" sz="2100"/>
          </a:p>
        </p:txBody>
      </p:sp>
      <p:pic>
        <p:nvPicPr>
          <p:cNvPr id="5" name="Рисунок 4" descr="Изображение выглядит как текст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714D9C6F-7DF3-4D4F-B22F-BDBD3F4777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072" r="8370" b="2"/>
          <a:stretch/>
        </p:blipFill>
        <p:spPr>
          <a:xfrm>
            <a:off x="7526451" y="1469848"/>
            <a:ext cx="2967546" cy="40504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446A1B7-63B6-489A-AC3A-91B97757BB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F61E2D13-E98E-5C98-604E-D926B4DF1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8434" y="4991901"/>
            <a:ext cx="1574370" cy="91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51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oup 112">
            <a:extLst>
              <a:ext uri="{FF2B5EF4-FFF2-40B4-BE49-F238E27FC236}">
                <a16:creationId xmlns:a16="http://schemas.microsoft.com/office/drawing/2014/main" id="{240B56E4-373D-4EC3-816C-0EAC1C868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E90CEEA-DB88-4D63-9114-2E1FFD157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D2A175AA-4B16-4687-A52A-897C3A13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0E2E3E81-7F84-37A3-A4C7-724782772F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139" b="-2"/>
          <a:stretch/>
        </p:blipFill>
        <p:spPr>
          <a:xfrm>
            <a:off x="3344" y="3509433"/>
            <a:ext cx="4475150" cy="3348566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DB1965F-4B3E-4FA3-BAD6-B382962F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COMPANY OVERVIEW- </a:t>
            </a:r>
            <a:br>
              <a:rPr lang="en-US" sz="4800"/>
            </a:br>
            <a:r>
              <a:rPr lang="en-US" sz="4800"/>
              <a:t>New Direction 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7E560EC-DEA9-AF75-68A0-1EE058B70D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010" r="1" b="16851"/>
          <a:stretch/>
        </p:blipFill>
        <p:spPr>
          <a:xfrm>
            <a:off x="3344" y="10"/>
            <a:ext cx="4475150" cy="3348557"/>
          </a:xfrm>
          <a:prstGeom prst="rect">
            <a:avLst/>
          </a:prstGeom>
        </p:spPr>
      </p:pic>
      <p:sp>
        <p:nvSpPr>
          <p:cNvPr id="10" name="Объект 9">
            <a:extLst>
              <a:ext uri="{FF2B5EF4-FFF2-40B4-BE49-F238E27FC236}">
                <a16:creationId xmlns:a16="http://schemas.microsoft.com/office/drawing/2014/main" id="{7529FC41-F047-437B-BC39-FA09B46D7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b="1"/>
              <a:t>1. Automating commerce </a:t>
            </a:r>
            <a:endParaRPr lang="en-US" sz="2200"/>
          </a:p>
          <a:p>
            <a:pPr marL="0"/>
            <a:r>
              <a:rPr lang="en-US" sz="2200"/>
              <a:t> Create an algorithm to help with in-store product recommendations</a:t>
            </a:r>
            <a:br>
              <a:rPr lang="en-US" sz="2200"/>
            </a:br>
            <a:endParaRPr lang="en-US" sz="2200"/>
          </a:p>
          <a:p>
            <a:pPr marL="0" indent="0">
              <a:buNone/>
            </a:pPr>
            <a:r>
              <a:rPr lang="en-US" sz="2200" b="1"/>
              <a:t>2. AI-powered design for optimization</a:t>
            </a:r>
          </a:p>
          <a:p>
            <a:pPr marL="0"/>
            <a:r>
              <a:rPr lang="en-US" sz="2200" b="1"/>
              <a:t> </a:t>
            </a:r>
            <a:r>
              <a:rPr lang="en-US" sz="2200"/>
              <a:t>Turning painting into jacket</a:t>
            </a:r>
          </a:p>
          <a:p>
            <a:endParaRPr lang="en-US" sz="2200"/>
          </a:p>
          <a:p>
            <a:endParaRPr lang="en-US" sz="2200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446A1B7-63B6-489A-AC3A-91B97757BB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5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40B56E4-373D-4EC3-816C-0EAC1C868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E90CEEA-DB88-4D63-9114-2E1FFD157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2A175AA-4B16-4687-A52A-897C3A13F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CED123D-D832-C7A2-AACC-B9F4FBE3CF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1450"/>
          <a:stretch/>
        </p:blipFill>
        <p:spPr>
          <a:xfrm>
            <a:off x="3344" y="3509433"/>
            <a:ext cx="4475150" cy="3348566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881BB01C-2DAE-48BD-8E81-DAE2E1BC4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6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2DB1965F-4B3E-4FA3-BAD6-B382962F2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COMPANY OVERVIEW- </a:t>
            </a:r>
            <a:br>
              <a:rPr lang="en-US" sz="4800"/>
            </a:br>
            <a:r>
              <a:rPr lang="en-US" sz="4800"/>
              <a:t>New Direction 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286E2A-AA14-2FC4-0BDB-6BAA46178AC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73" b="4"/>
          <a:stretch/>
        </p:blipFill>
        <p:spPr>
          <a:xfrm>
            <a:off x="3344" y="10"/>
            <a:ext cx="4475150" cy="3348557"/>
          </a:xfrm>
          <a:prstGeom prst="rect">
            <a:avLst/>
          </a:prstGeom>
        </p:spPr>
      </p:pic>
      <p:sp>
        <p:nvSpPr>
          <p:cNvPr id="10" name="Объект 9">
            <a:extLst>
              <a:ext uri="{FF2B5EF4-FFF2-40B4-BE49-F238E27FC236}">
                <a16:creationId xmlns:a16="http://schemas.microsoft.com/office/drawing/2014/main" id="{7529FC41-F047-437B-BC39-FA09B46D7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70109" y="2121408"/>
            <a:ext cx="6730276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200" b="1"/>
              <a:t>2021 April:</a:t>
            </a:r>
            <a:br>
              <a:rPr lang="en-US" sz="2200" b="1"/>
            </a:br>
            <a:endParaRPr lang="en-US" sz="2200"/>
          </a:p>
          <a:p>
            <a:pPr marL="0">
              <a:spcBef>
                <a:spcPts val="0"/>
              </a:spcBef>
            </a:pPr>
            <a:r>
              <a:rPr lang="en-US" sz="2200"/>
              <a:t>Collaborated with Gen Z influencers like Jaden Smith in their first global campaign</a:t>
            </a:r>
            <a:br>
              <a:rPr lang="en-US" sz="2200"/>
            </a:br>
            <a:endParaRPr lang="en-US" sz="2200"/>
          </a:p>
          <a:p>
            <a:pPr marL="0">
              <a:spcBef>
                <a:spcPts val="0"/>
              </a:spcBef>
            </a:pPr>
            <a:r>
              <a:rPr lang="en-US" sz="2200"/>
              <a:t>Partnered with TikTok influencers on Social Media</a:t>
            </a:r>
          </a:p>
          <a:p>
            <a:endParaRPr lang="en-US" sz="2200"/>
          </a:p>
          <a:p>
            <a:endParaRPr lang="en-US" sz="2200"/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D55FF18-1979-4730-A345-E74E328F0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F8381C4-0751-4A6E-BFF7-48DF67BFA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7320C1D-D7A9-4392-B3B6-ACEF193A8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6446A1B7-63B6-489A-AC3A-91B97757BB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4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04BE5-F6EF-4C24-85A8-8CDBEB8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Rockwell Condensed"/>
              </a:rPr>
              <a:t>Hypothesis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D55CF3-A23C-4AFE-89AC-EFFA4504F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5D9FFE-BBE7-779C-3C0F-41A200F33AA0}"/>
              </a:ext>
            </a:extLst>
          </p:cNvPr>
          <p:cNvSpPr txBox="1"/>
          <p:nvPr/>
        </p:nvSpPr>
        <p:spPr>
          <a:xfrm>
            <a:off x="9878602" y="313190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60F353-DA74-51A8-5126-3BA2D1A413E6}"/>
              </a:ext>
            </a:extLst>
          </p:cNvPr>
          <p:cNvSpPr/>
          <p:nvPr/>
        </p:nvSpPr>
        <p:spPr>
          <a:xfrm>
            <a:off x="1273433" y="2929973"/>
            <a:ext cx="4307806" cy="2964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93A2DC-CDD1-AB79-D3B0-7794119B09B6}"/>
              </a:ext>
            </a:extLst>
          </p:cNvPr>
          <p:cNvSpPr/>
          <p:nvPr/>
        </p:nvSpPr>
        <p:spPr>
          <a:xfrm>
            <a:off x="2088869" y="2569272"/>
            <a:ext cx="2838410" cy="716832"/>
          </a:xfrm>
          <a:prstGeom prst="rect">
            <a:avLst/>
          </a:prstGeom>
          <a:solidFill>
            <a:srgbClr val="62C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Hypothesis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72A091-35EE-21DA-7D77-CB4ACCFB520E}"/>
              </a:ext>
            </a:extLst>
          </p:cNvPr>
          <p:cNvSpPr/>
          <p:nvPr/>
        </p:nvSpPr>
        <p:spPr>
          <a:xfrm>
            <a:off x="6488233" y="2943094"/>
            <a:ext cx="4307806" cy="301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423DEE-9047-CEE2-DB7B-131DA354138E}"/>
              </a:ext>
            </a:extLst>
          </p:cNvPr>
          <p:cNvSpPr/>
          <p:nvPr/>
        </p:nvSpPr>
        <p:spPr>
          <a:xfrm>
            <a:off x="7139196" y="2591251"/>
            <a:ext cx="2838410" cy="716832"/>
          </a:xfrm>
          <a:prstGeom prst="rect">
            <a:avLst/>
          </a:prstGeom>
          <a:solidFill>
            <a:srgbClr val="62C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Hypothesis 2</a:t>
            </a:r>
          </a:p>
        </p:txBody>
      </p:sp>
      <p:sp>
        <p:nvSpPr>
          <p:cNvPr id="20" name="TextBox 1">
            <a:extLst>
              <a:ext uri="{FF2B5EF4-FFF2-40B4-BE49-F238E27FC236}">
                <a16:creationId xmlns:a16="http://schemas.microsoft.com/office/drawing/2014/main" id="{4B903A04-646C-292A-5DB6-8B719E687A6D}"/>
              </a:ext>
            </a:extLst>
          </p:cNvPr>
          <p:cNvSpPr txBox="1"/>
          <p:nvPr/>
        </p:nvSpPr>
        <p:spPr>
          <a:xfrm>
            <a:off x="6618596" y="3267213"/>
            <a:ext cx="4053038" cy="232297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>
              <a:solidFill>
                <a:schemeClr val="bg1"/>
              </a:solidFill>
            </a:endParaRPr>
          </a:p>
          <a:p>
            <a:pPr algn="ctr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Sustainability concept on the marketing campaign is </a:t>
            </a:r>
            <a:r>
              <a:rPr lang="en-US" sz="2400">
                <a:solidFill>
                  <a:schemeClr val="bg1"/>
                </a:solidFill>
              </a:rPr>
              <a:t>contribute</a:t>
            </a:r>
          </a:p>
          <a:p>
            <a:pPr algn="ctr"/>
            <a:r>
              <a:rPr lang="en-US" sz="2400">
                <a:solidFill>
                  <a:schemeClr val="bg1"/>
                </a:solidFill>
              </a:rPr>
              <a:t> the most to the popularity of the tweet.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1807B82F-DDCE-478A-C34C-6933DBB9AF8F}"/>
              </a:ext>
            </a:extLst>
          </p:cNvPr>
          <p:cNvSpPr txBox="1"/>
          <p:nvPr/>
        </p:nvSpPr>
        <p:spPr>
          <a:xfrm>
            <a:off x="1522527" y="3843338"/>
            <a:ext cx="3818578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bg1"/>
                </a:solidFill>
              </a:rPr>
              <a:t>The popularity of tweet and the return of  stock is positively correlated.</a:t>
            </a:r>
            <a:endParaRPr lang="en-US" sz="2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00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04BE5-F6EF-4C24-85A8-8CDBEB8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DATA ANALYSIS Process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D55CF3-A23C-4AFE-89AC-EFFA4504F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EBFF2F34-63B3-26FB-CDAD-8FA86E3168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773542"/>
              </p:ext>
            </p:extLst>
          </p:nvPr>
        </p:nvGraphicFramePr>
        <p:xfrm>
          <a:off x="1069975" y="2458659"/>
          <a:ext cx="10234246" cy="373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29" name="Arrow: Right 428">
            <a:extLst>
              <a:ext uri="{FF2B5EF4-FFF2-40B4-BE49-F238E27FC236}">
                <a16:creationId xmlns:a16="http://schemas.microsoft.com/office/drawing/2014/main" id="{C7A64A66-6946-24E3-511A-E26B0787083B}"/>
              </a:ext>
            </a:extLst>
          </p:cNvPr>
          <p:cNvSpPr/>
          <p:nvPr/>
        </p:nvSpPr>
        <p:spPr>
          <a:xfrm>
            <a:off x="4430824" y="3168367"/>
            <a:ext cx="542193" cy="388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Arrow: Right 435">
            <a:extLst>
              <a:ext uri="{FF2B5EF4-FFF2-40B4-BE49-F238E27FC236}">
                <a16:creationId xmlns:a16="http://schemas.microsoft.com/office/drawing/2014/main" id="{FD6F59A6-8A67-E3DA-BF93-D4D3D6FA4528}"/>
              </a:ext>
            </a:extLst>
          </p:cNvPr>
          <p:cNvSpPr/>
          <p:nvPr/>
        </p:nvSpPr>
        <p:spPr>
          <a:xfrm>
            <a:off x="7478824" y="3168367"/>
            <a:ext cx="542193" cy="388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Arrow: Right 436">
            <a:extLst>
              <a:ext uri="{FF2B5EF4-FFF2-40B4-BE49-F238E27FC236}">
                <a16:creationId xmlns:a16="http://schemas.microsoft.com/office/drawing/2014/main" id="{42D07130-6F13-C438-FF0F-8C6A08B5BDF3}"/>
              </a:ext>
            </a:extLst>
          </p:cNvPr>
          <p:cNvSpPr/>
          <p:nvPr/>
        </p:nvSpPr>
        <p:spPr>
          <a:xfrm>
            <a:off x="5940169" y="5058712"/>
            <a:ext cx="542193" cy="388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2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04BE5-F6EF-4C24-85A8-8CDBEB8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Rockwell Condensed"/>
              </a:rPr>
              <a:t>DATA ANALYSIS SOLUTION 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D55CF3-A23C-4AFE-89AC-EFFA4504F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19050A-3865-4E8D-4ADB-3D7E0101B409}"/>
              </a:ext>
            </a:extLst>
          </p:cNvPr>
          <p:cNvSpPr txBox="1"/>
          <p:nvPr/>
        </p:nvSpPr>
        <p:spPr>
          <a:xfrm>
            <a:off x="1666886" y="2244107"/>
            <a:ext cx="885303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Extraction:</a:t>
            </a:r>
            <a:r>
              <a:rPr lang="en-US" sz="2800"/>
              <a:t> </a:t>
            </a:r>
            <a:r>
              <a:rPr lang="en-US" sz="2000"/>
              <a:t>Extracting tweets using Twitter API and package </a:t>
            </a:r>
            <a:r>
              <a:rPr lang="en-US" sz="2000" err="1"/>
              <a:t>tweepy</a:t>
            </a:r>
            <a:r>
              <a:rPr lang="en-US" sz="2000"/>
              <a:t>; Extraction of stock data using Yahoo Finance</a:t>
            </a:r>
            <a:br>
              <a:rPr lang="en-US" sz="2000"/>
            </a:br>
            <a:endParaRPr lang="en-US" sz="2000"/>
          </a:p>
          <a:p>
            <a:r>
              <a:rPr lang="en-US" sz="2400"/>
              <a:t>Data Cleaning:</a:t>
            </a:r>
            <a:r>
              <a:rPr lang="en-US" sz="2800">
                <a:ea typeface="+mn-lt"/>
                <a:cs typeface="+mn-lt"/>
              </a:rPr>
              <a:t> </a:t>
            </a:r>
            <a:r>
              <a:rPr lang="en-US" sz="2000">
                <a:ea typeface="+mn-lt"/>
                <a:cs typeface="+mn-lt"/>
              </a:rPr>
              <a:t>Filter, Clean Text data using NLTK, Remove nulls, Aggregation</a:t>
            </a:r>
            <a:endParaRPr lang="en-US" sz="2000"/>
          </a:p>
          <a:p>
            <a:endParaRPr lang="en-US" sz="2800"/>
          </a:p>
          <a:p>
            <a:r>
              <a:rPr lang="en-US" sz="2400"/>
              <a:t>Word Cloud: </a:t>
            </a:r>
            <a:r>
              <a:rPr lang="en-US" sz="2000"/>
              <a:t>Trends Patterns</a:t>
            </a:r>
            <a:br>
              <a:rPr lang="en-US" sz="2000"/>
            </a:br>
            <a:endParaRPr lang="en-US" sz="2000"/>
          </a:p>
          <a:p>
            <a:r>
              <a:rPr lang="en-US" sz="2400"/>
              <a:t>Modelling:</a:t>
            </a:r>
            <a:r>
              <a:rPr lang="en-US" sz="2800"/>
              <a:t> </a:t>
            </a:r>
            <a:r>
              <a:rPr lang="en-US" sz="2000"/>
              <a:t>Linear Regression</a:t>
            </a:r>
          </a:p>
          <a:p>
            <a:endParaRPr lang="en-US" sz="2000"/>
          </a:p>
          <a:p>
            <a:r>
              <a:rPr lang="en-US" sz="2400"/>
              <a:t>Inference: </a:t>
            </a:r>
            <a:r>
              <a:rPr lang="en-US" sz="2000"/>
              <a:t>Results Interpretation and hypothesis validation</a:t>
            </a:r>
          </a:p>
          <a:p>
            <a:endParaRPr lang="en-US" sz="2800" u="sng"/>
          </a:p>
        </p:txBody>
      </p:sp>
      <p:pic>
        <p:nvPicPr>
          <p:cNvPr id="92" name="Picture 92">
            <a:extLst>
              <a:ext uri="{FF2B5EF4-FFF2-40B4-BE49-F238E27FC236}">
                <a16:creationId xmlns:a16="http://schemas.microsoft.com/office/drawing/2014/main" id="{5BCF78CF-0DB3-3603-6848-9A1FDAB862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658" y="2208719"/>
            <a:ext cx="438150" cy="438150"/>
          </a:xfrm>
          <a:prstGeom prst="rect">
            <a:avLst/>
          </a:prstGeom>
        </p:spPr>
      </p:pic>
      <p:pic>
        <p:nvPicPr>
          <p:cNvPr id="93" name="Picture 93">
            <a:extLst>
              <a:ext uri="{FF2B5EF4-FFF2-40B4-BE49-F238E27FC236}">
                <a16:creationId xmlns:a16="http://schemas.microsoft.com/office/drawing/2014/main" id="{67FC94E4-A08B-2268-8DB0-7AF81E75EF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6658" y="3224719"/>
            <a:ext cx="438150" cy="438150"/>
          </a:xfrm>
          <a:prstGeom prst="rect">
            <a:avLst/>
          </a:prstGeom>
        </p:spPr>
      </p:pic>
      <p:pic>
        <p:nvPicPr>
          <p:cNvPr id="94" name="Picture 94">
            <a:extLst>
              <a:ext uri="{FF2B5EF4-FFF2-40B4-BE49-F238E27FC236}">
                <a16:creationId xmlns:a16="http://schemas.microsoft.com/office/drawing/2014/main" id="{70A2FDF8-0284-B494-21D7-2A3716DDAC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709" y="4330456"/>
            <a:ext cx="438150" cy="438150"/>
          </a:xfrm>
          <a:prstGeom prst="rect">
            <a:avLst/>
          </a:prstGeom>
        </p:spPr>
      </p:pic>
      <p:pic>
        <p:nvPicPr>
          <p:cNvPr id="95" name="Picture 95">
            <a:extLst>
              <a:ext uri="{FF2B5EF4-FFF2-40B4-BE49-F238E27FC236}">
                <a16:creationId xmlns:a16="http://schemas.microsoft.com/office/drawing/2014/main" id="{5CDA2468-AE1C-AB2E-353C-BFAF59D258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966" y="5055334"/>
            <a:ext cx="438150" cy="438150"/>
          </a:xfrm>
          <a:prstGeom prst="rect">
            <a:avLst/>
          </a:prstGeom>
        </p:spPr>
      </p:pic>
      <p:pic>
        <p:nvPicPr>
          <p:cNvPr id="96" name="Picture 96">
            <a:extLst>
              <a:ext uri="{FF2B5EF4-FFF2-40B4-BE49-F238E27FC236}">
                <a16:creationId xmlns:a16="http://schemas.microsoft.com/office/drawing/2014/main" id="{D5311DA5-C54C-6FB2-3E44-B55B2C4FBB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5966" y="5788514"/>
            <a:ext cx="4381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56C85B-355A-4110-83CF-A211B2E50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404" y="270457"/>
            <a:ext cx="5433835" cy="163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Data Cleaning: Text Analysis for word cloud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4EF002-BDC5-D500-A982-AA9CAE8D7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603" y="1801057"/>
            <a:ext cx="5710165" cy="367134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/>
              <a:t>Step1. Data Cleaning on </a:t>
            </a:r>
            <a:r>
              <a:rPr lang="en-US" sz="1800" err="1"/>
              <a:t>retweet_description</a:t>
            </a:r>
            <a:r>
              <a:rPr lang="en-US" sz="1800"/>
              <a:t> column </a:t>
            </a:r>
            <a:br>
              <a:rPr lang="en-US" sz="1800"/>
            </a:br>
            <a:r>
              <a:rPr lang="en-US" sz="1800"/>
              <a:t>[ e.g. </a:t>
            </a:r>
            <a:r>
              <a:rPr lang="en-US" sz="1800" err="1"/>
              <a:t>stopwords</a:t>
            </a:r>
            <a:r>
              <a:rPr lang="en-US" sz="1800"/>
              <a:t>, cleaning up emojis and special letters ]</a:t>
            </a:r>
            <a:endParaRPr lang="en-US"/>
          </a:p>
          <a:p>
            <a:endParaRPr lang="en-US" sz="1800"/>
          </a:p>
          <a:p>
            <a:pPr marL="0" indent="0">
              <a:buNone/>
            </a:pPr>
            <a:r>
              <a:rPr lang="en-US" sz="1800"/>
              <a:t>Step2. Print out most common 30 words from Levis tweets to see the patterns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1800"/>
              <a:t>Step3. Turn most common 30 words into a pd series called </a:t>
            </a:r>
            <a:r>
              <a:rPr lang="en-US" sz="1800" err="1"/>
              <a:t>freq</a:t>
            </a:r>
            <a:endParaRPr lang="en-US" sz="1800"/>
          </a:p>
          <a:p>
            <a:endParaRPr lang="en-US" sz="1800"/>
          </a:p>
          <a:p>
            <a:pPr marL="0" indent="0">
              <a:buNone/>
            </a:pPr>
            <a:r>
              <a:rPr lang="en-US" sz="1800"/>
              <a:t>Step4. Select all the words that is not in the </a:t>
            </a:r>
            <a:r>
              <a:rPr lang="en-US" sz="1800" err="1"/>
              <a:t>freq</a:t>
            </a:r>
            <a:r>
              <a:rPr lang="en-US" sz="1800"/>
              <a:t> pd series</a:t>
            </a:r>
          </a:p>
        </p:txBody>
      </p:sp>
      <p:pic>
        <p:nvPicPr>
          <p:cNvPr id="5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CA17F79E-C1C5-FC70-74D8-101A7214C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9" r="4918" b="4"/>
          <a:stretch/>
        </p:blipFill>
        <p:spPr>
          <a:xfrm>
            <a:off x="5913124" y="10"/>
            <a:ext cx="6278877" cy="6857990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pic>
        <p:nvPicPr>
          <p:cNvPr id="3" name="Рисунок 14">
            <a:extLst>
              <a:ext uri="{FF2B5EF4-FFF2-40B4-BE49-F238E27FC236}">
                <a16:creationId xmlns:a16="http://schemas.microsoft.com/office/drawing/2014/main" id="{45DDB52E-DE90-6DD4-EC23-84D8EFABC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9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85E0883-9001-4D4E-9C91-E8D165DA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4AEEF45-F5C8-4322-9C98-33BB7A5A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85E4386-A445-455A-91C4-16DE5DA9F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304BE5-F6EF-4C24-85A8-8CDBEB8DE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latin typeface="Rockwell Condensed"/>
              </a:rPr>
              <a:t>Word Cloud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3D55CF3-A23C-4AFE-89AC-EFFA4504FB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3184" y="172172"/>
            <a:ext cx="1306575" cy="6532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EFE951-7A91-9642-DA00-0A6409B67383}"/>
              </a:ext>
            </a:extLst>
          </p:cNvPr>
          <p:cNvSpPr/>
          <p:nvPr/>
        </p:nvSpPr>
        <p:spPr>
          <a:xfrm>
            <a:off x="5610614" y="2166063"/>
            <a:ext cx="2550366" cy="66869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Super Bowl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6A745-2D61-30C4-D691-EDE3B5F0F585}"/>
              </a:ext>
            </a:extLst>
          </p:cNvPr>
          <p:cNvSpPr/>
          <p:nvPr/>
        </p:nvSpPr>
        <p:spPr>
          <a:xfrm>
            <a:off x="5605304" y="2899877"/>
            <a:ext cx="5592236" cy="598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893B3-1022-B671-229E-E07F72254814}"/>
              </a:ext>
            </a:extLst>
          </p:cNvPr>
          <p:cNvSpPr txBox="1"/>
          <p:nvPr/>
        </p:nvSpPr>
        <p:spPr>
          <a:xfrm>
            <a:off x="5729685" y="3041899"/>
            <a:ext cx="532167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Levi's Stadium- Home of San Francisco 49ers </a:t>
            </a:r>
            <a:endParaRPr lang="zh-CN" altLang="en-US">
              <a:ea typeface="方正姚体"/>
            </a:endParaRPr>
          </a:p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FD1911-F877-FA66-7211-525052C84164}"/>
              </a:ext>
            </a:extLst>
          </p:cNvPr>
          <p:cNvSpPr/>
          <p:nvPr/>
        </p:nvSpPr>
        <p:spPr>
          <a:xfrm>
            <a:off x="5595063" y="3752267"/>
            <a:ext cx="2550366" cy="668694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Celebrity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DC05FC-1253-6E0A-8B5E-B992BD34A2F0}"/>
              </a:ext>
            </a:extLst>
          </p:cNvPr>
          <p:cNvSpPr/>
          <p:nvPr/>
        </p:nvSpPr>
        <p:spPr>
          <a:xfrm>
            <a:off x="5595063" y="5315144"/>
            <a:ext cx="2550366" cy="6686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Black matters</a:t>
            </a:r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AE8909-87E3-2ABF-7654-DB6EBFCE999C}"/>
              </a:ext>
            </a:extLst>
          </p:cNvPr>
          <p:cNvSpPr/>
          <p:nvPr/>
        </p:nvSpPr>
        <p:spPr>
          <a:xfrm>
            <a:off x="5597978" y="4517183"/>
            <a:ext cx="5592235" cy="598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3A5CDF-BF51-B1FF-AA31-586726B98C96}"/>
              </a:ext>
            </a:extLst>
          </p:cNvPr>
          <p:cNvSpPr txBox="1"/>
          <p:nvPr/>
        </p:nvSpPr>
        <p:spPr>
          <a:xfrm>
            <a:off x="5824373" y="4676170"/>
            <a:ext cx="5138055" cy="377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Levi's collaborate with RuPaul's Drag Race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2A93F3-325A-1D26-3242-236F83182900}"/>
              </a:ext>
            </a:extLst>
          </p:cNvPr>
          <p:cNvSpPr/>
          <p:nvPr/>
        </p:nvSpPr>
        <p:spPr>
          <a:xfrm>
            <a:off x="5597978" y="6080061"/>
            <a:ext cx="5592235" cy="606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939238-2B29-D9AC-A861-6B220C895A35}"/>
              </a:ext>
            </a:extLst>
          </p:cNvPr>
          <p:cNvSpPr txBox="1"/>
          <p:nvPr/>
        </p:nvSpPr>
        <p:spPr>
          <a:xfrm>
            <a:off x="5883130" y="6226861"/>
            <a:ext cx="53127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Levi's publicly support on Black lives matter </a:t>
            </a:r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20CA5C5-B216-85B9-AD16-34561E44BC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323" y="2233246"/>
            <a:ext cx="4223238" cy="42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711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Дерево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TM03090434[[fn=Дерево]]</Template>
  <Application>Microsoft Office PowerPoint</Application>
  <PresentationFormat>Widescreen</PresentationFormat>
  <Slides>13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Дерево</vt:lpstr>
      <vt:lpstr>Marketing Analytics for Levi Strauss &amp; Co. </vt:lpstr>
      <vt:lpstr>Company Overview- Background </vt:lpstr>
      <vt:lpstr>COMPANY OVERVIEW-  New Direction </vt:lpstr>
      <vt:lpstr>COMPANY OVERVIEW-  New Direction </vt:lpstr>
      <vt:lpstr>Hypothesis</vt:lpstr>
      <vt:lpstr>DATA ANALYSIS Process</vt:lpstr>
      <vt:lpstr>DATA ANALYSIS SOLUTION </vt:lpstr>
      <vt:lpstr>Data Cleaning: Text Analysis for word cloud</vt:lpstr>
      <vt:lpstr>Word Cloud</vt:lpstr>
      <vt:lpstr>HYPOTHESIS 1 RESULT</vt:lpstr>
      <vt:lpstr>HYPOTHESIS 2 RESULT</vt:lpstr>
      <vt:lpstr>HYPOTHESIS 2 RESULT</vt:lpstr>
      <vt:lpstr>OUR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Levi Strauss &amp; Co.</dc:title>
  <dc:creator>Dasha Leus</dc:creator>
  <cp:revision>7</cp:revision>
  <dcterms:created xsi:type="dcterms:W3CDTF">2019-05-02T13:51:59Z</dcterms:created>
  <dcterms:modified xsi:type="dcterms:W3CDTF">2022-04-28T16:25:19Z</dcterms:modified>
</cp:coreProperties>
</file>